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57" r:id="rId2"/>
    <p:sldId id="307" r:id="rId3"/>
    <p:sldId id="306" r:id="rId4"/>
    <p:sldId id="302" r:id="rId5"/>
    <p:sldId id="304" r:id="rId6"/>
    <p:sldId id="298" r:id="rId7"/>
    <p:sldId id="299" r:id="rId8"/>
    <p:sldId id="292" r:id="rId9"/>
    <p:sldId id="267" r:id="rId10"/>
    <p:sldId id="261" r:id="rId11"/>
    <p:sldId id="296" r:id="rId12"/>
    <p:sldId id="280" r:id="rId13"/>
    <p:sldId id="303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2460" autoAdjust="0"/>
  </p:normalViewPr>
  <p:slideViewPr>
    <p:cSldViewPr>
      <p:cViewPr varScale="1">
        <p:scale>
          <a:sx n="75" d="100"/>
          <a:sy n="75" d="100"/>
        </p:scale>
        <p:origin x="-12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A6649-8D82-4569-81D3-7231A47CE2F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843DE-C7E0-45F8-A33B-86891F103B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0774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843DE-C7E0-45F8-A33B-86891F103B8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4672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0231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2263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039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09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6223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4986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46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216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97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3315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90414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4C71EC6-210F-42DE-9C53-41977AD35B3D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4224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1111111111s"/>
          <p:cNvPicPr>
            <a:picLocks noChangeAspect="1" noChangeArrowheads="1"/>
          </p:cNvPicPr>
          <p:nvPr/>
        </p:nvPicPr>
        <p:blipFill>
          <a:blip r:embed="rId2" cstate="print">
            <a:lum bright="1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758"/>
            <a:ext cx="9144000" cy="711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1719" y="34415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ГОСУДАРСТВЕННОЕ УЧРЕЖДЕНИЕ ОБРАЗОВАНИЯ </a:t>
            </a:r>
          </a:p>
          <a:p>
            <a:pPr algn="ctr"/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«Средняя школа №7  г. Кричева»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044623" y="1470718"/>
            <a:ext cx="10873208" cy="47705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i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			  </a:t>
            </a:r>
          </a:p>
          <a:p>
            <a:endParaRPr lang="ru-RU" sz="3600" b="1" i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endParaRPr lang="ru-RU" sz="3600" b="1" i="1" spc="50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r>
              <a:rPr lang="ru-RU" sz="3600" b="1" i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	</a:t>
            </a:r>
            <a:r>
              <a:rPr lang="ru-RU" sz="3600" b="1" i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		</a:t>
            </a:r>
            <a:r>
              <a:rPr lang="ru-RU" sz="8000" b="1" i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«</a:t>
            </a:r>
            <a:r>
              <a:rPr lang="ru-RU" sz="88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Я- Волонтёр»</a:t>
            </a:r>
          </a:p>
          <a:p>
            <a:endParaRPr lang="ru-RU" sz="3600" b="1" i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r>
              <a:rPr lang="ru-RU" sz="3600" b="1" i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</a:p>
          <a:p>
            <a:r>
              <a:rPr lang="ru-RU" sz="3600" b="1" i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	</a:t>
            </a:r>
            <a:endParaRPr lang="ru-RU" sz="36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432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Documents and Settings\Admin\My Documents\My Pictures\green-wav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5560" y="986813"/>
            <a:ext cx="3952883" cy="2964662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827584" y="332656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Monotype Corsiva" panose="03010101010201010101" pitchFamily="66" charset="0"/>
              </a:rPr>
              <a:t>А</a:t>
            </a:r>
            <a:r>
              <a:rPr lang="ru-RU" sz="28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кции </a:t>
            </a:r>
            <a:r>
              <a:rPr lang="ru-RU" sz="2800" b="1" dirty="0">
                <a:solidFill>
                  <a:schemeClr val="tx2"/>
                </a:solidFill>
                <a:latin typeface="Monotype Corsiva" panose="03010101010201010101" pitchFamily="66" charset="0"/>
              </a:rPr>
              <a:t>по уборке памятников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36" y="3869967"/>
            <a:ext cx="3923928" cy="26844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3869967"/>
            <a:ext cx="4357248" cy="277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3907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C:\Documents and Settings\Admin\My Documents\My Pictures\green-wav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94"/>
          <a:stretch>
            <a:fillRect/>
          </a:stretch>
        </p:blipFill>
        <p:spPr bwMode="auto">
          <a:xfrm>
            <a:off x="-1" y="-819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D:\МАРУДЕНКО\КСФМП\ФОТО 2013\ФОТО\ФОТОЛЕКТОРИЙ СПИД\SAM_1017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2071678"/>
            <a:ext cx="3600000" cy="27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D:\МАРУДЕНКО\КСФМП\ФОТО 2013\ФОТО\ФОТОЛЕКТОРИЙ СПИД\SAM_1013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071678"/>
            <a:ext cx="3600000" cy="27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611560" y="1244749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Акции – нужное дело и важное. Скажем вредным привычкам – НЕТ!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lvl="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Мы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донести хотим до каждого: «Глупо - самим причинять себе вред!»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1820834" y="103858"/>
            <a:ext cx="5502331" cy="144016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412"/>
              </a:avLst>
            </a:prstTxWarp>
          </a:bodyPr>
          <a:lstStyle/>
          <a:p>
            <a:pPr algn="ctr"/>
            <a:endParaRPr lang="ru-RU" sz="4400" kern="10" dirty="0" smtClean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44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Акции против </a:t>
            </a:r>
            <a:r>
              <a:rPr lang="ru-RU" sz="4400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табакокурения</a:t>
            </a:r>
            <a:r>
              <a:rPr lang="ru-RU" sz="44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, алкоголизма. </a:t>
            </a:r>
          </a:p>
          <a:p>
            <a:pPr algn="ctr"/>
            <a:r>
              <a:rPr lang="ru-RU" sz="44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  <a:endParaRPr lang="ru-RU" sz="44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9" name="Объект 4"/>
          <p:cNvSpPr txBox="1">
            <a:spLocks/>
          </p:cNvSpPr>
          <p:nvPr/>
        </p:nvSpPr>
        <p:spPr>
          <a:xfrm>
            <a:off x="1857356" y="4857760"/>
            <a:ext cx="8229600" cy="179126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Соблазнов опасных подальше держись.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С нами веди интересную жизнь!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Думай, когда отвечаешь “нет” и “да”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И помни, что выбор есть всегда!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296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Documents and Settings\Admin\My Documents\My Pictures\green-wav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94"/>
          <a:stretch>
            <a:fillRect/>
          </a:stretch>
        </p:blipFill>
        <p:spPr bwMode="auto">
          <a:xfrm>
            <a:off x="-279569" y="-374052"/>
            <a:ext cx="9756576" cy="7317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00000" cy="2880000"/>
          </a:xfrm>
          <a:ln>
            <a:solidFill>
              <a:srgbClr val="92D050"/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9219" name="Picture 3" descr="D:\МАРУДЕНКО\КСФМП\ФОТО 2013\ФОТО\Фото\фото детсад\SAM_494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51538" y="3513896"/>
            <a:ext cx="3836324" cy="28762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9218" name="Picture 2" descr="D:\МАРУДЕНКО\КСФМП\ФОТО 2013\ФОТО\Фото\фото детсад\SAM_49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706" y="865642"/>
            <a:ext cx="384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9220" name="Picture 4" descr="D:\МАРУДЕНКО\КСФМП\ФОТО 2013\ФОТО\Фото\фото детсад\SAM_49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9843" y="620688"/>
            <a:ext cx="384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9221" name="Picture 5" descr="D:\МАРУДЕНКО\КСФМП\ФОТО 2013\ФОТО\Фото\фото детсад\SAM_49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53036"/>
            <a:ext cx="384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214282" y="0"/>
            <a:ext cx="90628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К</a:t>
            </a:r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ультурно </a:t>
            </a:r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- массовое мероприятие в дошкольном учреждении образования «Ясли –сад №2 г.Кричева» </a:t>
            </a:r>
            <a:endParaRPr lang="ru-RU" sz="28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 </a:t>
            </a:r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правилам дорожного </a:t>
            </a:r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движения </a:t>
            </a:r>
            <a:endParaRPr lang="ru-RU" sz="2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138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Documents and Settings\Admin\My Documents\My Pictures\green-wav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214290"/>
            <a:ext cx="8501090" cy="4525963"/>
          </a:xfrm>
        </p:spPr>
        <p:txBody>
          <a:bodyPr>
            <a:normAutofit/>
          </a:bodyPr>
          <a:lstStyle/>
          <a:p>
            <a:pPr lvl="0"/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Кто тренируется и обучается,</a:t>
            </a:r>
          </a:p>
          <a:p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 У того всегда и все получается.</a:t>
            </a:r>
          </a:p>
          <a:p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Тренинг лидерства, тренинг творчества. </a:t>
            </a:r>
          </a:p>
          <a:p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Приятно общаться, действовать хочется!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Два </a:t>
            </a:r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в одном – обучение и общение. 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Тренинги </a:t>
            </a:r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“Я - лидер”, “Уверенность в себе”, “Успешное общение”, “Твоя цель – твой успех”, “Ты и команда”, “Я – творческая личность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”.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857628"/>
            <a:ext cx="3855034" cy="2667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2423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0892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Наши ребята из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волонтерского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отряда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«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Чистые помыслы» уверены, что   нашли прекрасный путь, на который ступили.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На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этом пути, главное, не быть равнодушными и пассивными. 	 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 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endParaRPr lang="ru-RU" sz="2800" b="1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7152" y="-145337"/>
            <a:ext cx="9531152" cy="70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8337" y="3280419"/>
            <a:ext cx="730126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Спасибо за внимание</a:t>
            </a:r>
            <a:endParaRPr lang="ru-RU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523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Documents and Settings\Admin\My Documents\My Pictures\green-wav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94"/>
          <a:stretch>
            <a:fillRect/>
          </a:stretch>
        </p:blipFill>
        <p:spPr bwMode="auto">
          <a:xfrm>
            <a:off x="0" y="-647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357166"/>
            <a:ext cx="864399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ЗАПОВЕДИ  ВОЛОНТЕРСКОГО  ОТРЯДА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«ЧИСТЫЕ  ПОМЫСЛЫ»: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Найди того, кто нуждается в твоей поддержке, помоги, защити его.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Раскрой себя в любой полезной для окружающих и тебя самого деятельности.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Помни, что твоя сила и твоя ценность - в твоем здоровье.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Оценивай себя и своих товарищей не по словам, а по реальным отношениям и поступкам.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Admin\My Documents\My Pictures\green-wav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40160"/>
            <a:ext cx="7290055" cy="4023360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latin typeface="Monotype Corsiva" pitchFamily="66" charset="0"/>
              </a:rPr>
              <a:t>Если </a:t>
            </a:r>
            <a:r>
              <a:rPr lang="ru-RU" sz="2800" b="1" dirty="0">
                <a:latin typeface="Monotype Corsiva" pitchFamily="66" charset="0"/>
              </a:rPr>
              <a:t>ты волонтер, забудь лень и равнодушие к проблемам </a:t>
            </a:r>
            <a:r>
              <a:rPr lang="ru-RU" sz="2800" b="1" dirty="0" smtClean="0">
                <a:latin typeface="Monotype Corsiva" pitchFamily="66" charset="0"/>
              </a:rPr>
              <a:t>окружающих</a:t>
            </a:r>
            <a:endParaRPr lang="ru-RU" sz="2800" b="1" dirty="0">
              <a:latin typeface="Monotype Corsiva" pitchFamily="66" charset="0"/>
            </a:endParaRPr>
          </a:p>
          <a:p>
            <a:pPr lvl="0"/>
            <a:r>
              <a:rPr lang="ru-RU" sz="2800" b="1" dirty="0">
                <a:latin typeface="Monotype Corsiva" pitchFamily="66" charset="0"/>
              </a:rPr>
              <a:t>Будь генератором идей!</a:t>
            </a:r>
          </a:p>
          <a:p>
            <a:pPr lvl="0"/>
            <a:r>
              <a:rPr lang="ru-RU" sz="2800" b="1" dirty="0">
                <a:latin typeface="Monotype Corsiva" pitchFamily="66" charset="0"/>
              </a:rPr>
              <a:t>Уважай мнение других!</a:t>
            </a:r>
          </a:p>
          <a:p>
            <a:pPr lvl="0"/>
            <a:r>
              <a:rPr lang="ru-RU" sz="2800" b="1" dirty="0">
                <a:latin typeface="Monotype Corsiva" pitchFamily="66" charset="0"/>
              </a:rPr>
              <a:t>Критикуешь – предлагай, предлагаешь - выполняй!</a:t>
            </a:r>
          </a:p>
          <a:p>
            <a:pPr lvl="0"/>
            <a:r>
              <a:rPr lang="ru-RU" sz="2800" b="1" dirty="0">
                <a:latin typeface="Monotype Corsiva" pitchFamily="66" charset="0"/>
              </a:rPr>
              <a:t>Обещаешь – сделай!</a:t>
            </a:r>
          </a:p>
          <a:p>
            <a:pPr lvl="0"/>
            <a:r>
              <a:rPr lang="ru-RU" sz="2800" b="1" dirty="0">
                <a:latin typeface="Monotype Corsiva" pitchFamily="66" charset="0"/>
              </a:rPr>
              <a:t>Не умеешь – научись!</a:t>
            </a:r>
          </a:p>
          <a:p>
            <a:pPr lvl="0"/>
            <a:r>
              <a:rPr lang="ru-RU" sz="2800" b="1" dirty="0">
                <a:latin typeface="Monotype Corsiva" pitchFamily="66" charset="0"/>
              </a:rPr>
              <a:t>Будь настойчив в достижении целей!</a:t>
            </a:r>
          </a:p>
          <a:p>
            <a:pPr lvl="0"/>
            <a:r>
              <a:rPr lang="ru-RU" sz="2800" b="1" dirty="0">
                <a:latin typeface="Monotype Corsiva" pitchFamily="66" charset="0"/>
              </a:rPr>
              <a:t>Веди здоровый образ жизни! Твой образ жизни – пример для подражания.</a:t>
            </a:r>
          </a:p>
          <a:p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1357290" y="-285776"/>
            <a:ext cx="6286544" cy="144016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412"/>
              </a:avLst>
            </a:prstTxWarp>
          </a:bodyPr>
          <a:lstStyle/>
          <a:p>
            <a:pPr algn="ctr"/>
            <a:endParaRPr lang="ru-RU" sz="4400" kern="10" dirty="0" smtClean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44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Правила деятельности волонтера: </a:t>
            </a:r>
            <a:endParaRPr lang="ru-RU" sz="44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77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Admin\My Documents\My Pictures\green-wav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Хотим, чтобы стало модным: </a:t>
            </a:r>
            <a:endParaRPr lang="ru-RU" sz="40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lvl="0"/>
            <a:r>
              <a:rPr lang="ru-RU" sz="4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</a:t>
            </a:r>
            <a:r>
              <a:rPr lang="ru-RU" sz="4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Здоровым быть и свободным!»</a:t>
            </a:r>
          </a:p>
          <a:p>
            <a:pPr lvl="0"/>
            <a:r>
              <a:rPr lang="ru-RU" sz="4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Знаем сами и малышей научим, </a:t>
            </a:r>
            <a:endParaRPr lang="ru-RU" sz="40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0" lvl="0" indent="0">
              <a:buNone/>
            </a:pPr>
            <a:r>
              <a:rPr lang="ru-RU" sz="4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как </a:t>
            </a:r>
            <a:r>
              <a:rPr lang="ru-RU" sz="4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сделать свое здоровье лучше! </a:t>
            </a:r>
          </a:p>
          <a:p>
            <a:endParaRPr lang="ru-RU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1691680" y="0"/>
            <a:ext cx="6286544" cy="144016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412"/>
              </a:avLst>
            </a:prstTxWarp>
          </a:bodyPr>
          <a:lstStyle/>
          <a:p>
            <a:pPr algn="ctr"/>
            <a:endParaRPr lang="ru-RU" sz="4400" kern="10" dirty="0" smtClean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44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Кодекс волонтера: </a:t>
            </a:r>
            <a:endParaRPr lang="ru-RU" sz="44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643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Documents and Settings\Admin\My Documents\My Pictures\green-wav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260648"/>
            <a:ext cx="8515352" cy="4525963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 Готовы </a:t>
            </a:r>
            <a:r>
              <a:rPr lang="ru-RU" sz="3200" b="1" dirty="0">
                <a:solidFill>
                  <a:srgbClr val="0070C0"/>
                </a:solidFill>
                <a:latin typeface="Monotype Corsiva" pitchFamily="66" charset="0"/>
              </a:rPr>
              <a:t>доказать на деле: </a:t>
            </a:r>
            <a:endParaRPr lang="ru-RU" sz="3200" b="1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lvl="0" algn="ctr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«</a:t>
            </a:r>
            <a:r>
              <a:rPr lang="ru-RU" sz="3200" b="1" dirty="0">
                <a:solidFill>
                  <a:srgbClr val="0070C0"/>
                </a:solidFill>
                <a:latin typeface="Monotype Corsiva" pitchFamily="66" charset="0"/>
              </a:rPr>
              <a:t>Здоровый дух – в здоровом теле!»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        ( </a:t>
            </a:r>
            <a:r>
              <a:rPr lang="ru-RU" sz="3200" b="1" dirty="0">
                <a:solidFill>
                  <a:srgbClr val="0070C0"/>
                </a:solidFill>
                <a:latin typeface="Monotype Corsiva" pitchFamily="66" charset="0"/>
              </a:rPr>
              <a:t>Участие в конкурсах по пропаганде ЗОЖ)</a:t>
            </a:r>
          </a:p>
          <a:p>
            <a:pPr algn="ctr"/>
            <a:endParaRPr lang="ru-RU" sz="28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G:\КСФМП\ФОТО 2013\ФОТО\ОО БРПО\Октябрята\DSC0364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58"/>
          <a:stretch/>
        </p:blipFill>
        <p:spPr bwMode="auto">
          <a:xfrm>
            <a:off x="2643174" y="2133144"/>
            <a:ext cx="3729026" cy="280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2285992"/>
            <a:ext cx="1071570" cy="135732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1" name="Picture 2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572264" y="2214554"/>
            <a:ext cx="1089020" cy="156835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22509"/>
            <a:ext cx="3563888" cy="2662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4149080"/>
            <a:ext cx="385192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673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1433" y="2286000"/>
            <a:ext cx="5363633" cy="4022725"/>
          </a:xfrm>
        </p:spPr>
      </p:pic>
      <p:pic>
        <p:nvPicPr>
          <p:cNvPr id="4" name="Picture 7" descr="C:\Documents and Settings\Admin\My Documents\My Pictures\green-wav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МАРУДЕНКО\КСФМП\ФОТО 2013\ФОТО\Новый год\новогодняя игрушка\SAM_1211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43" y="3271249"/>
            <a:ext cx="4544257" cy="3408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1571604" y="-357214"/>
            <a:ext cx="5502331" cy="144016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412"/>
              </a:avLst>
            </a:prstTxWarp>
          </a:bodyPr>
          <a:lstStyle/>
          <a:p>
            <a:pPr algn="ctr"/>
            <a:endParaRPr lang="ru-RU" sz="4400" kern="10" dirty="0" smtClean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44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</a:t>
            </a:r>
          </a:p>
          <a:p>
            <a:pPr algn="ctr"/>
            <a:r>
              <a:rPr lang="ru-RU" sz="44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«Новогодняя игрушка»  </a:t>
            </a:r>
            <a:endParaRPr lang="ru-RU" sz="44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1999" y="1556792"/>
            <a:ext cx="4403359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77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92D050"/>
            </a:solidFill>
          </a:ln>
        </p:spPr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027436"/>
            <a:ext cx="3600450" cy="2025253"/>
          </a:xfrm>
          <a:ln>
            <a:solidFill>
              <a:srgbClr val="92D050"/>
            </a:solidFill>
          </a:ln>
        </p:spPr>
      </p:pic>
      <p:pic>
        <p:nvPicPr>
          <p:cNvPr id="4" name="Picture 7" descr="C:\Documents and Settings\Admin\My Documents\My Pictures\green-wav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52607" y="98480"/>
            <a:ext cx="5502331" cy="144016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412"/>
              </a:avLst>
            </a:prstTxWarp>
          </a:bodyPr>
          <a:lstStyle/>
          <a:p>
            <a:pPr algn="ctr"/>
            <a:endParaRPr lang="ru-RU" sz="4400" kern="10" dirty="0" smtClean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44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Акция </a:t>
            </a:r>
          </a:p>
          <a:p>
            <a:pPr algn="ctr"/>
            <a:r>
              <a:rPr lang="ru-RU" sz="44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«В школу с Добрым сердцем»  </a:t>
            </a:r>
            <a:endParaRPr lang="ru-RU" sz="44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422" y="3717032"/>
            <a:ext cx="5311502" cy="3168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946772" y="1627041"/>
            <a:ext cx="6858000" cy="364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77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ае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0750" y="2754312"/>
            <a:ext cx="4445000" cy="3086100"/>
          </a:xfrm>
        </p:spPr>
      </p:pic>
      <p:pic>
        <p:nvPicPr>
          <p:cNvPr id="4" name="Picture 7" descr="C:\Documents and Settings\Admin\My Documents\My Pictures\green-wav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1547664" y="0"/>
            <a:ext cx="7070914" cy="144016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412"/>
              </a:avLst>
            </a:prstTxWarp>
          </a:bodyPr>
          <a:lstStyle/>
          <a:p>
            <a:pPr algn="ctr"/>
            <a:endParaRPr lang="ru-RU" sz="4400" kern="10" dirty="0" smtClean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44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«</a:t>
            </a:r>
            <a:r>
              <a:rPr lang="ru-RU" sz="4400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Потрулирование</a:t>
            </a:r>
            <a:r>
              <a:rPr lang="ru-RU" sz="44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на озере Молодёжном» </a:t>
            </a:r>
            <a:endParaRPr lang="ru-RU" sz="44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44824"/>
            <a:ext cx="4445000" cy="30861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3789040"/>
            <a:ext cx="4716016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296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Documents and Settings\Admin\My Documents\My Pictures\green-wav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977" y="211268"/>
            <a:ext cx="6403789" cy="1054250"/>
          </a:xfrm>
        </p:spPr>
        <p:txBody>
          <a:bodyPr/>
          <a:lstStyle/>
          <a:p>
            <a:pPr algn="l"/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«Ветеран  живет рядом» </a:t>
            </a:r>
            <a:b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844824"/>
            <a:ext cx="3635896" cy="4225322"/>
          </a:xfrm>
        </p:spPr>
      </p:pic>
      <p:sp>
        <p:nvSpPr>
          <p:cNvPr id="4" name="TextBox 3"/>
          <p:cNvSpPr txBox="1"/>
          <p:nvPr/>
        </p:nvSpPr>
        <p:spPr>
          <a:xfrm>
            <a:off x="2916800" y="1000003"/>
            <a:ext cx="5868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 БЕЗ  ОДИНОЧЕСТВА»</a:t>
            </a:r>
            <a:endParaRPr lang="ru-RU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348880"/>
            <a:ext cx="4427984" cy="372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022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603</TotalTime>
  <Words>377</Words>
  <Application>Microsoft Office PowerPoint</Application>
  <PresentationFormat>Экран (4:3)</PresentationFormat>
  <Paragraphs>68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Интеграл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ае</vt:lpstr>
      <vt:lpstr>«Ветеран  живет рядом»  </vt:lpstr>
      <vt:lpstr>Слайд 10</vt:lpstr>
      <vt:lpstr>Слайд 11</vt:lpstr>
      <vt:lpstr>Слайд 12</vt:lpstr>
      <vt:lpstr>Слайд 13</vt:lpstr>
      <vt:lpstr>Наши ребята из   волонтерского отряда  «Чистые помыслы» уверены, что   нашли прекрасный путь, на который ступили.  На этом пути, главное, не быть равнодушными и пассивными.   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SCHOOL7</dc:creator>
  <cp:lastModifiedBy>User</cp:lastModifiedBy>
  <cp:revision>41</cp:revision>
  <dcterms:created xsi:type="dcterms:W3CDTF">2014-04-18T07:57:56Z</dcterms:created>
  <dcterms:modified xsi:type="dcterms:W3CDTF">2018-12-07T06:16:16Z</dcterms:modified>
</cp:coreProperties>
</file>