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84" r:id="rId5"/>
    <p:sldId id="276" r:id="rId6"/>
    <p:sldId id="277" r:id="rId7"/>
    <p:sldId id="258" r:id="rId8"/>
    <p:sldId id="278" r:id="rId9"/>
    <p:sldId id="279" r:id="rId10"/>
    <p:sldId id="280" r:id="rId11"/>
    <p:sldId id="281" r:id="rId12"/>
    <p:sldId id="282" r:id="rId13"/>
    <p:sldId id="259" r:id="rId14"/>
    <p:sldId id="274" r:id="rId15"/>
    <p:sldId id="267" r:id="rId16"/>
    <p:sldId id="283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05" autoAdjust="0"/>
  </p:normalViewPr>
  <p:slideViewPr>
    <p:cSldViewPr>
      <p:cViewPr varScale="1">
        <p:scale>
          <a:sx n="63" d="100"/>
          <a:sy n="63" d="100"/>
        </p:scale>
        <p:origin x="-15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B0F49-58BB-499F-BA18-15D0377D2BB1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FC456-201D-4AE4-8A5C-05D6A658B95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Documents%20and%20Settings\Admin\&#1052;&#1086;&#1080;%20&#1076;&#1086;&#1082;&#1091;&#1084;&#1077;&#1085;&#1090;&#1099;\Ram%20Jam%20-%20Black%20Betty%20(minus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kids-club.ucoz.ru/_si/0/52374356.jpg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39" y="-2945"/>
            <a:ext cx="9168439" cy="6860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7963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3" y="260648"/>
            <a:ext cx="8615058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Волонтёрский отряд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«Радуга»</a:t>
            </a: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ГУО «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Ботвиновский УПК детский сад – средняя школа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Детские Русские - Перемена (minus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40752" y="516353"/>
            <a:ext cx="609600" cy="609600"/>
          </a:xfrm>
          <a:prstGeom prst="rect">
            <a:avLst/>
          </a:prstGeom>
        </p:spPr>
      </p:pic>
      <p:pic>
        <p:nvPicPr>
          <p:cNvPr id="8" name="Ram Jam - Black Betty (minus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572528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4979496"/>
      </p:ext>
    </p:extLst>
  </p:cSld>
  <p:clrMapOvr>
    <a:masterClrMapping/>
  </p:clrMapOvr>
  <p:transition spd="slow" advTm="814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96296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="" xmlns:p14="http://schemas.microsoft.com/office/powerpoint/2010/main">
        <p14:playEvt time="380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638517/v638517471/2e136/pIID2YkD_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10074"/>
            <a:ext cx="4529646" cy="254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57159" y="142852"/>
            <a:ext cx="8572560" cy="92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«Чистый водоем»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Содержимое 9" descr="SAM_322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908720"/>
            <a:ext cx="3980260" cy="2985195"/>
          </a:xfrm>
        </p:spPr>
      </p:pic>
      <p:pic>
        <p:nvPicPr>
          <p:cNvPr id="11" name="Рисунок 10" descr="SAM_32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908720"/>
            <a:ext cx="4187957" cy="3140968"/>
          </a:xfrm>
          <a:prstGeom prst="rect">
            <a:avLst/>
          </a:prstGeom>
        </p:spPr>
      </p:pic>
      <p:pic>
        <p:nvPicPr>
          <p:cNvPr id="12" name="Рисунок 11" descr="SAM_32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3699030"/>
            <a:ext cx="4211960" cy="3158970"/>
          </a:xfrm>
          <a:prstGeom prst="rect">
            <a:avLst/>
          </a:prstGeom>
        </p:spPr>
      </p:pic>
      <p:pic>
        <p:nvPicPr>
          <p:cNvPr id="13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0"/>
            <a:ext cx="9429784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1560" y="0"/>
            <a:ext cx="6651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itchFamily="66" charset="0"/>
              </a:rPr>
              <a:t>Акция «Стоп СПИД»</a:t>
            </a:r>
            <a:endParaRPr lang="ru-RU" sz="4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5" name="Рисунок 14" descr="SAM_11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24544" y="980728"/>
            <a:ext cx="4366639" cy="3096344"/>
          </a:xfrm>
          <a:prstGeom prst="roundRect">
            <a:avLst/>
          </a:prstGeom>
        </p:spPr>
      </p:pic>
      <p:pic>
        <p:nvPicPr>
          <p:cNvPr id="16" name="Рисунок 15" descr="SAM_263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3968" y="1700808"/>
            <a:ext cx="4860032" cy="3645024"/>
          </a:xfrm>
          <a:prstGeom prst="roundRect">
            <a:avLst/>
          </a:prstGeom>
        </p:spPr>
      </p:pic>
      <p:pic>
        <p:nvPicPr>
          <p:cNvPr id="17" name="Рисунок 16" descr="SAM_2633.JPG"/>
          <p:cNvPicPr>
            <a:picLocks noChangeAspect="1"/>
          </p:cNvPicPr>
          <p:nvPr/>
        </p:nvPicPr>
        <p:blipFill>
          <a:blip r:embed="rId9" cstate="print">
            <a:lum bright="10000"/>
          </a:blip>
          <a:stretch>
            <a:fillRect/>
          </a:stretch>
        </p:blipFill>
        <p:spPr>
          <a:xfrm>
            <a:off x="-252536" y="3671646"/>
            <a:ext cx="4248472" cy="3186354"/>
          </a:xfrm>
          <a:prstGeom prst="roundRect">
            <a:avLst/>
          </a:prstGeom>
        </p:spPr>
      </p:pic>
    </p:spTree>
  </p:cSld>
  <p:clrMapOvr>
    <a:masterClrMapping/>
  </p:clrMapOvr>
  <p:transition advTm="559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158" y="357166"/>
            <a:ext cx="6500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 </a:t>
            </a:r>
          </a:p>
          <a:p>
            <a:endParaRPr lang="ru-RU" dirty="0" smtClean="0">
              <a:latin typeface="Comic Sans MS" pitchFamily="66" charset="0"/>
            </a:endParaRPr>
          </a:p>
        </p:txBody>
      </p:sp>
      <p:pic>
        <p:nvPicPr>
          <p:cNvPr id="8196" name="Picture 4" descr="http://belgorod-tsk.ru/upload/medialibrary/7d6/7d6d1e9b85bb162bf35711d59307d43a.jpg"/>
          <p:cNvPicPr>
            <a:picLocks noChangeAspect="1" noChangeArrowheads="1"/>
          </p:cNvPicPr>
          <p:nvPr/>
        </p:nvPicPr>
        <p:blipFill>
          <a:blip r:embed="rId4" cstate="print"/>
          <a:srcRect t="16071"/>
          <a:stretch>
            <a:fillRect/>
          </a:stretch>
        </p:blipFill>
        <p:spPr bwMode="auto">
          <a:xfrm>
            <a:off x="285720" y="4714884"/>
            <a:ext cx="3832219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http://old.e-nkama.ru/images/PHOTOVTEXT/aKv4Tk73h2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841" y="0"/>
            <a:ext cx="6858159" cy="457775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753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577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«Чистый водоем»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Содержимое 5" descr="SAM_32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4385460" cy="3289095"/>
          </a:xfrm>
        </p:spPr>
      </p:pic>
      <p:pic>
        <p:nvPicPr>
          <p:cNvPr id="7" name="Рисунок 6" descr="SAM_32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836712"/>
            <a:ext cx="4427984" cy="3320988"/>
          </a:xfrm>
          <a:prstGeom prst="rect">
            <a:avLst/>
          </a:prstGeom>
        </p:spPr>
      </p:pic>
      <p:pic>
        <p:nvPicPr>
          <p:cNvPr id="8" name="Рисунок 7" descr="SAM_32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573016"/>
            <a:ext cx="4668011" cy="3501008"/>
          </a:xfrm>
          <a:prstGeom prst="rect">
            <a:avLst/>
          </a:prstGeom>
        </p:spPr>
      </p:pic>
    </p:spTree>
  </p:cSld>
  <p:clrMapOvr>
    <a:masterClrMapping/>
  </p:clrMapOvr>
  <p:transition advTm="7094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142852"/>
            <a:ext cx="8929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Содержимое 9" descr="SAM_161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025420" cy="3019065"/>
          </a:xfrm>
        </p:spPr>
      </p:pic>
      <p:pic>
        <p:nvPicPr>
          <p:cNvPr id="11" name="Рисунок 10" descr="SAM_16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9924" y="2924944"/>
            <a:ext cx="5244075" cy="3933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2040" y="332656"/>
            <a:ext cx="4206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itchFamily="66" charset="0"/>
              </a:rPr>
              <a:t>Акция «Живи,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  <a:latin typeface="Comic Sans MS" pitchFamily="66" charset="0"/>
              </a:rPr>
              <a:t>криничка</a:t>
            </a:r>
            <a:r>
              <a:rPr lang="ru-RU" sz="4400" b="1" dirty="0" smtClean="0">
                <a:solidFill>
                  <a:srgbClr val="FF0000"/>
                </a:solidFill>
                <a:latin typeface="Comic Sans MS" pitchFamily="66" charset="0"/>
              </a:rPr>
              <a:t>!»</a:t>
            </a:r>
            <a:endParaRPr lang="ru-RU" sz="4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7438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4283" y="2000240"/>
            <a:ext cx="9577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Содержимое 5" descr="SAM_36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66873" cy="2825155"/>
          </a:xfrm>
        </p:spPr>
      </p:pic>
      <p:pic>
        <p:nvPicPr>
          <p:cNvPr id="7" name="Рисунок 6" descr="SAM_36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96952"/>
            <a:ext cx="5148064" cy="3861048"/>
          </a:xfrm>
          <a:prstGeom prst="rect">
            <a:avLst/>
          </a:prstGeom>
        </p:spPr>
      </p:pic>
      <p:pic>
        <p:nvPicPr>
          <p:cNvPr id="8" name="Рисунок 7" descr="SAM_36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9925" y="0"/>
            <a:ext cx="5244075" cy="3933056"/>
          </a:xfrm>
          <a:prstGeom prst="rect">
            <a:avLst/>
          </a:prstGeom>
        </p:spPr>
      </p:pic>
    </p:spTree>
  </p:cSld>
  <p:clrMapOvr>
    <a:masterClrMapping/>
  </p:clrMapOvr>
  <p:transition advTm="709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pp.userapi.com/c626618/v626618192/5366a/T7ImVL0Kv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3238500" cy="5753101"/>
          </a:xfrm>
          <a:prstGeom prst="rect">
            <a:avLst/>
          </a:prstGeom>
          <a:noFill/>
        </p:spPr>
      </p:pic>
      <p:pic>
        <p:nvPicPr>
          <p:cNvPr id="6148" name="Picture 4" descr="https://pp.userapi.com/c626618/v626618192/53673/XTFUogQxLE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14422"/>
            <a:ext cx="3051461" cy="5429288"/>
          </a:xfrm>
          <a:prstGeom prst="rect">
            <a:avLst/>
          </a:prstGeom>
          <a:noFill/>
        </p:spPr>
      </p:pic>
      <p:pic>
        <p:nvPicPr>
          <p:cNvPr id="6150" name="Picture 6" descr="https://pp.userapi.com/c626618/v626618192/5367d/vRzy3IzjL5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786190"/>
            <a:ext cx="5080036" cy="285752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14547" y="0"/>
            <a:ext cx="657229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«Прилетайте в Беларусь»</a:t>
            </a: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637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85725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Акция «Обелиск». Памятник погибшим воинам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д.Ботвиновка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места воинских захоронений д.Концы,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д.Прусино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1423" y="1724743"/>
            <a:ext cx="2623174" cy="466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DSCI269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99592" y="1700808"/>
            <a:ext cx="3394472" cy="4525963"/>
          </a:xfrm>
        </p:spPr>
      </p:pic>
    </p:spTree>
    <p:custDataLst>
      <p:tags r:id="rId1"/>
    </p:custDataLst>
  </p:cSld>
  <p:clrMapOvr>
    <a:masterClrMapping/>
  </p:clrMapOvr>
  <p:transition advTm="1189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17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4283" y="1772816"/>
            <a:ext cx="9577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Продолжение следует…</a:t>
            </a:r>
            <a:endParaRPr lang="ru-RU" sz="54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709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72" y="-31917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3504" y="214290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en-US" sz="2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en-US" sz="2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ru-RU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йцу\Desktop\zPx-7pPM6eQ.jpg"/>
          <p:cNvPicPr>
            <a:picLocks noChangeAspect="1" noChangeArrowheads="1"/>
          </p:cNvPicPr>
          <p:nvPr/>
        </p:nvPicPr>
        <p:blipFill>
          <a:blip r:embed="rId3" cstate="print"/>
          <a:srcRect t="12393"/>
          <a:stretch>
            <a:fillRect/>
          </a:stretch>
        </p:blipFill>
        <p:spPr bwMode="auto">
          <a:xfrm>
            <a:off x="611560" y="692696"/>
            <a:ext cx="4353948" cy="5085798"/>
          </a:xfrm>
          <a:prstGeom prst="round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80112" y="1484784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/>
              <a:t>Раговская</a:t>
            </a:r>
            <a:r>
              <a:rPr lang="ru-RU" sz="4000" b="1" dirty="0" smtClean="0"/>
              <a:t> </a:t>
            </a:r>
          </a:p>
          <a:p>
            <a:pPr algn="ctr"/>
            <a:r>
              <a:rPr lang="ru-RU" sz="4000" b="1" dirty="0" smtClean="0"/>
              <a:t>Анастасия</a:t>
            </a:r>
            <a:endParaRPr lang="ru-RU" sz="4000" b="1" dirty="0"/>
          </a:p>
        </p:txBody>
      </p:sp>
    </p:spTree>
  </p:cSld>
  <p:clrMapOvr>
    <a:masterClrMapping/>
  </p:clrMapOvr>
  <p:transition advTm="17687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910" y="428604"/>
            <a:ext cx="261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ru-RU" sz="200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endParaRPr lang="ru-RU" sz="2000" dirty="0">
              <a:latin typeface="Comic Sans MS" pitchFamily="66" charset="0"/>
            </a:endParaRPr>
          </a:p>
        </p:txBody>
      </p:sp>
      <p:pic>
        <p:nvPicPr>
          <p:cNvPr id="8" name="Содержимое 7" descr="SAM_38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8108"/>
          <a:stretch>
            <a:fillRect/>
          </a:stretch>
        </p:blipFill>
        <p:spPr>
          <a:xfrm rot="16200000">
            <a:off x="4232464" y="1392272"/>
            <a:ext cx="5119639" cy="3144424"/>
          </a:xfrm>
          <a:prstGeom prst="roundRect">
            <a:avLst/>
          </a:prstGeom>
        </p:spPr>
      </p:pic>
      <p:pic>
        <p:nvPicPr>
          <p:cNvPr id="9" name="Рисунок 8" descr="SAM_3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31948" y="976164"/>
            <a:ext cx="5148064" cy="3861048"/>
          </a:xfrm>
          <a:prstGeom prst="roundRect">
            <a:avLst/>
          </a:prstGeom>
        </p:spPr>
      </p:pic>
    </p:spTree>
  </p:cSld>
  <p:clrMapOvr>
    <a:masterClrMapping/>
  </p:clrMapOvr>
  <p:transition advTm="33515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17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4283" y="1772816"/>
            <a:ext cx="9577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Содержимое 5" descr="SAM_38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709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699" y="-8772"/>
            <a:ext cx="9159699" cy="686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9665">
            <a:off x="169139" y="328464"/>
            <a:ext cx="5120568" cy="288032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776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Акция «Чистый парк»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674" name="Picture 2" descr="https://pp.userapi.com/c837626/v837626192/9b67/uiPnXNcbIuk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12760"/>
          <a:stretch>
            <a:fillRect/>
          </a:stretch>
        </p:blipFill>
        <p:spPr bwMode="auto">
          <a:xfrm>
            <a:off x="179512" y="4077072"/>
            <a:ext cx="5080036" cy="249289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SAM_209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226015" y="2132856"/>
            <a:ext cx="4882489" cy="36618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143346"/>
      </p:ext>
    </p:extLst>
  </p:cSld>
  <p:clrMapOvr>
    <a:masterClrMapping/>
  </p:clrMapOvr>
  <p:transition spd="slow" advTm="553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720" y="285728"/>
            <a:ext cx="657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 </a:t>
            </a:r>
          </a:p>
        </p:txBody>
      </p:sp>
      <p:pic>
        <p:nvPicPr>
          <p:cNvPr id="9" name="Содержимое 8" descr="SAM_206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73492" cy="3505119"/>
          </a:xfrm>
        </p:spPr>
      </p:pic>
      <p:pic>
        <p:nvPicPr>
          <p:cNvPr id="10" name="Рисунок 9" descr="SAM_20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374994"/>
            <a:ext cx="4644008" cy="3483006"/>
          </a:xfrm>
          <a:prstGeom prst="rect">
            <a:avLst/>
          </a:prstGeom>
        </p:spPr>
      </p:pic>
      <p:pic>
        <p:nvPicPr>
          <p:cNvPr id="12" name="Рисунок 11" descr="SAM_2951.JPG"/>
          <p:cNvPicPr>
            <a:picLocks noChangeAspect="1"/>
          </p:cNvPicPr>
          <p:nvPr/>
        </p:nvPicPr>
        <p:blipFill>
          <a:blip r:embed="rId6" cstate="print"/>
          <a:srcRect l="14563" t="30050"/>
          <a:stretch>
            <a:fillRect/>
          </a:stretch>
        </p:blipFill>
        <p:spPr>
          <a:xfrm>
            <a:off x="3677000" y="0"/>
            <a:ext cx="5467000" cy="3356992"/>
          </a:xfrm>
          <a:prstGeom prst="rect">
            <a:avLst/>
          </a:prstGeom>
        </p:spPr>
      </p:pic>
      <p:pic>
        <p:nvPicPr>
          <p:cNvPr id="13" name="Рисунок 12" descr="SAM_29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068960"/>
            <a:ext cx="5052053" cy="37890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421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SAM_14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4357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214554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latin typeface="Comic Sans MS" panose="030F0702030302020204" pitchFamily="66" charset="0"/>
              </a:rPr>
              <a:t> </a:t>
            </a:r>
            <a:endParaRPr lang="ru-RU" dirty="0"/>
          </a:p>
        </p:txBody>
      </p:sp>
      <p:pic>
        <p:nvPicPr>
          <p:cNvPr id="2052" name="Picture 4" descr="https://avatars.mds.yandex.net/get-pdb/872807/f43bfb4f-4795-4994-935d-69750bd3c473/ori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-1214470"/>
            <a:ext cx="2857500" cy="2990850"/>
          </a:xfrm>
          <a:prstGeom prst="rect">
            <a:avLst/>
          </a:prstGeom>
          <a:noFill/>
        </p:spPr>
      </p:pic>
      <p:sp>
        <p:nvSpPr>
          <p:cNvPr id="2054" name="AutoShape 6" descr="https://lifeo.ru/wp-content/uploads/gif-dlya-prezentaciy-3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SAM_14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7403" y="2825552"/>
            <a:ext cx="5376597" cy="4032448"/>
          </a:xfrm>
          <a:prstGeom prst="rect">
            <a:avLst/>
          </a:prstGeom>
        </p:spPr>
      </p:pic>
      <p:pic>
        <p:nvPicPr>
          <p:cNvPr id="13" name="Рисунок 12" descr="SAM_20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052053" cy="3789040"/>
          </a:xfrm>
          <a:prstGeom prst="rect">
            <a:avLst/>
          </a:prstGeom>
        </p:spPr>
      </p:pic>
    </p:spTree>
  </p:cSld>
  <p:clrMapOvr>
    <a:masterClrMapping/>
  </p:clrMapOvr>
  <p:transition advTm="32579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" y="0"/>
            <a:ext cx="9190572" cy="688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571480"/>
            <a:ext cx="261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latin typeface="Comic Sans MS" pitchFamily="66" charset="0"/>
              </a:rPr>
              <a:t> </a:t>
            </a:r>
            <a:endParaRPr lang="ru-RU" sz="200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  <a:p>
            <a:endParaRPr lang="ru-RU" sz="2000" dirty="0">
              <a:latin typeface="Comic Sans MS" pitchFamily="66" charset="0"/>
            </a:endParaRPr>
          </a:p>
        </p:txBody>
      </p:sp>
      <p:pic>
        <p:nvPicPr>
          <p:cNvPr id="6" name="Содержимое 5" descr="SAM_16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09383" y="1340768"/>
            <a:ext cx="6034617" cy="4525963"/>
          </a:xfrm>
        </p:spPr>
      </p:pic>
      <p:pic>
        <p:nvPicPr>
          <p:cNvPr id="7" name="Рисунок 6" descr="SAM_1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356992"/>
            <a:ext cx="4668011" cy="3501008"/>
          </a:xfrm>
          <a:prstGeom prst="rect">
            <a:avLst/>
          </a:prstGeom>
        </p:spPr>
      </p:pic>
      <p:pic>
        <p:nvPicPr>
          <p:cNvPr id="8" name="Рисунок 7" descr="SAM_16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advTm="19469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youngvyborg.ru/uploads/posts/2013-06/1370346429_rainb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699" y="-243408"/>
            <a:ext cx="9159699" cy="686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243408"/>
            <a:ext cx="549406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Акция «Мы за здоровый образ жизни»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Содержимое 8" descr="SAM_112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2332037"/>
            <a:ext cx="6034617" cy="4525963"/>
          </a:xfrm>
          <a:prstGeom prst="roundRect">
            <a:avLst/>
          </a:prstGeom>
        </p:spPr>
      </p:pic>
      <p:pic>
        <p:nvPicPr>
          <p:cNvPr id="11" name="Содержимое 10" descr="SAM_1309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r="39629"/>
          <a:stretch>
            <a:fillRect/>
          </a:stretch>
        </p:blipFill>
        <p:spPr>
          <a:xfrm>
            <a:off x="5318444" y="-387424"/>
            <a:ext cx="3825556" cy="47525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143346"/>
      </p:ext>
    </p:extLst>
  </p:cSld>
  <p:clrMapOvr>
    <a:masterClrMapping/>
  </p:clrMapOvr>
  <p:transition spd="slow" advTm="553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2.3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7|1.5|1.2|1.1|1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86</Words>
  <Application>Microsoft Office PowerPoint</Application>
  <PresentationFormat>Экран (4:3)</PresentationFormat>
  <Paragraphs>31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93</cp:revision>
  <dcterms:created xsi:type="dcterms:W3CDTF">2018-09-10T05:22:23Z</dcterms:created>
  <dcterms:modified xsi:type="dcterms:W3CDTF">2018-12-07T13:34:01Z</dcterms:modified>
</cp:coreProperties>
</file>