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</p:sldMasterIdLst>
  <p:notesMasterIdLst>
    <p:notesMasterId r:id="rId42"/>
  </p:notesMasterIdLst>
  <p:sldIdLst>
    <p:sldId id="256" r:id="rId2"/>
    <p:sldId id="454" r:id="rId3"/>
    <p:sldId id="473" r:id="rId4"/>
    <p:sldId id="466" r:id="rId5"/>
    <p:sldId id="472" r:id="rId6"/>
    <p:sldId id="483" r:id="rId7"/>
    <p:sldId id="484" r:id="rId8"/>
    <p:sldId id="478" r:id="rId9"/>
    <p:sldId id="474" r:id="rId10"/>
    <p:sldId id="479" r:id="rId11"/>
    <p:sldId id="480" r:id="rId12"/>
    <p:sldId id="481" r:id="rId13"/>
    <p:sldId id="455" r:id="rId14"/>
    <p:sldId id="498" r:id="rId15"/>
    <p:sldId id="482" r:id="rId16"/>
    <p:sldId id="486" r:id="rId17"/>
    <p:sldId id="487" r:id="rId18"/>
    <p:sldId id="457" r:id="rId19"/>
    <p:sldId id="499" r:id="rId20"/>
    <p:sldId id="488" r:id="rId21"/>
    <p:sldId id="489" r:id="rId22"/>
    <p:sldId id="490" r:id="rId23"/>
    <p:sldId id="485" r:id="rId24"/>
    <p:sldId id="491" r:id="rId25"/>
    <p:sldId id="503" r:id="rId26"/>
    <p:sldId id="492" r:id="rId27"/>
    <p:sldId id="471" r:id="rId28"/>
    <p:sldId id="458" r:id="rId29"/>
    <p:sldId id="493" r:id="rId30"/>
    <p:sldId id="494" r:id="rId31"/>
    <p:sldId id="460" r:id="rId32"/>
    <p:sldId id="461" r:id="rId33"/>
    <p:sldId id="495" r:id="rId34"/>
    <p:sldId id="381" r:id="rId35"/>
    <p:sldId id="500" r:id="rId36"/>
    <p:sldId id="496" r:id="rId37"/>
    <p:sldId id="462" r:id="rId38"/>
    <p:sldId id="463" r:id="rId39"/>
    <p:sldId id="504" r:id="rId40"/>
    <p:sldId id="402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18" autoAdjust="0"/>
  </p:normalViewPr>
  <p:slideViewPr>
    <p:cSldViewPr>
      <p:cViewPr>
        <p:scale>
          <a:sx n="59" d="100"/>
          <a:sy n="59" d="100"/>
        </p:scale>
        <p:origin x="-1602" y="-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6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DB5793-C9E3-460F-BFEF-EDFE2A5D0A5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99532-B64F-4996-8A1C-4C6F54989A6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gif"/><Relationship Id="rId7" Type="http://schemas.openxmlformats.org/officeDocument/2006/relationships/image" Target="../media/image14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фон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12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ОСНОВНОЕ\СЕЛЬСКОЕ\сх\Сельская\2 Жабр 3.JPG"/>
          <p:cNvPicPr>
            <a:picLocks noChangeAspect="1" noChangeArrowheads="1"/>
          </p:cNvPicPr>
          <p:nvPr/>
        </p:nvPicPr>
        <p:blipFill>
          <a:blip r:embed="rId2" cstate="print"/>
          <a:srcRect r="2134" b="3801"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доклад слет 2020\НОВОЕ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3187" name="Picture 3" descr="C:\Users\User\Desktop\IMG_07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4856" y="548681"/>
            <a:ext cx="6912768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3186" name="Picture 2" descr="C:\Users\User\Desktop\IMG_07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717032"/>
            <a:ext cx="4320480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доклад слет 2020\НОВОЕ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User\Desktop\доклад слет 2020\НОВОЕ\ФОТО\12.2. Сельское хозяйство\12. Уборка урожа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04664"/>
            <a:ext cx="3840427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http://www.k-j.by/wp-content/uploads/2019/08/2-kombajny-v-pole-2019-chb-800x4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453302"/>
            <a:ext cx="6120802" cy="3404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62" name="Picture 2" descr="https://sun9-26.userapi.com/c858228/v858228561/350f1/2Gyn2ZFMm60.jpg"/>
          <p:cNvPicPr>
            <a:picLocks noChangeAspect="1" noChangeArrowheads="1"/>
          </p:cNvPicPr>
          <p:nvPr/>
        </p:nvPicPr>
        <p:blipFill>
          <a:blip r:embed="rId5" cstate="print"/>
          <a:srcRect r="6272" b="2381"/>
          <a:stretch>
            <a:fillRect/>
          </a:stretch>
        </p:blipFill>
        <p:spPr bwMode="auto">
          <a:xfrm>
            <a:off x="4643838" y="332656"/>
            <a:ext cx="4248642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C:\Users\User\Desktop\4.jpg"/>
          <p:cNvPicPr>
            <a:picLocks noChangeAspect="1" noChangeArrowheads="1"/>
          </p:cNvPicPr>
          <p:nvPr/>
        </p:nvPicPr>
        <p:blipFill>
          <a:blip r:embed="rId2" cstate="print"/>
          <a:srcRect r="5495"/>
          <a:stretch>
            <a:fillRect/>
          </a:stretch>
        </p:blipFill>
        <p:spPr bwMode="auto">
          <a:xfrm>
            <a:off x="4788023" y="0"/>
            <a:ext cx="4355977" cy="3514086"/>
          </a:xfrm>
          <a:prstGeom prst="rect">
            <a:avLst/>
          </a:prstGeom>
          <a:noFill/>
        </p:spPr>
      </p:pic>
      <p:pic>
        <p:nvPicPr>
          <p:cNvPr id="26626" name="Picture 2" descr="Профориентационное мероприятие"/>
          <p:cNvPicPr>
            <a:picLocks noChangeAspect="1" noChangeArrowheads="1"/>
          </p:cNvPicPr>
          <p:nvPr/>
        </p:nvPicPr>
        <p:blipFill>
          <a:blip r:embed="rId3" cstate="print"/>
          <a:srcRect l="20917" t="4705"/>
          <a:stretch>
            <a:fillRect/>
          </a:stretch>
        </p:blipFill>
        <p:spPr bwMode="auto">
          <a:xfrm>
            <a:off x="4698432" y="3284984"/>
            <a:ext cx="4445568" cy="3573016"/>
          </a:xfrm>
          <a:prstGeom prst="rect">
            <a:avLst/>
          </a:prstGeom>
          <a:noFill/>
        </p:spPr>
      </p:pic>
      <p:pic>
        <p:nvPicPr>
          <p:cNvPr id="26628" name="Picture 4" descr="Профориентационное мероприятие"/>
          <p:cNvPicPr>
            <a:picLocks noChangeAspect="1" noChangeArrowheads="1"/>
          </p:cNvPicPr>
          <p:nvPr/>
        </p:nvPicPr>
        <p:blipFill>
          <a:blip r:embed="rId4" cstate="print"/>
          <a:srcRect l="4430" r="14109" b="10017"/>
          <a:stretch>
            <a:fillRect/>
          </a:stretch>
        </p:blipFill>
        <p:spPr bwMode="auto">
          <a:xfrm>
            <a:off x="0" y="3249243"/>
            <a:ext cx="4788024" cy="3636141"/>
          </a:xfrm>
          <a:prstGeom prst="rect">
            <a:avLst/>
          </a:prstGeom>
          <a:noFill/>
        </p:spPr>
      </p:pic>
      <p:pic>
        <p:nvPicPr>
          <p:cNvPr id="26630" name="Picture 6" descr="C:\Users\User\Desktop\42105-157657367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0"/>
            <a:ext cx="3384376" cy="3270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D:\ОСНОВНОЕ\СЕЛЬСКОЕ\сх\Сельская\DSC_5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6992"/>
            <a:ext cx="5244474" cy="3501008"/>
          </a:xfrm>
          <a:prstGeom prst="rect">
            <a:avLst/>
          </a:prstGeom>
          <a:noFill/>
        </p:spPr>
      </p:pic>
      <p:pic>
        <p:nvPicPr>
          <p:cNvPr id="4098" name="Picture 2" descr="D:\ОСНОВНОЕ\СЕЛЬСКОЕ\сх\Сельская\DSC_3479.JPG"/>
          <p:cNvPicPr>
            <a:picLocks noChangeAspect="1" noChangeArrowheads="1"/>
          </p:cNvPicPr>
          <p:nvPr/>
        </p:nvPicPr>
        <p:blipFill>
          <a:blip r:embed="rId3" cstate="print"/>
          <a:srcRect r="11190"/>
          <a:stretch>
            <a:fillRect/>
          </a:stretch>
        </p:blipFill>
        <p:spPr bwMode="auto">
          <a:xfrm>
            <a:off x="0" y="0"/>
            <a:ext cx="4572000" cy="3436648"/>
          </a:xfrm>
          <a:prstGeom prst="rect">
            <a:avLst/>
          </a:prstGeom>
          <a:noFill/>
        </p:spPr>
      </p:pic>
      <p:pic>
        <p:nvPicPr>
          <p:cNvPr id="4100" name="Picture 4" descr="D:\ОСНОВНОЕ\СЕЛЬСКОЕ\сх\Сельская\DSC_5468.jpg"/>
          <p:cNvPicPr>
            <a:picLocks noChangeAspect="1" noChangeArrowheads="1"/>
          </p:cNvPicPr>
          <p:nvPr/>
        </p:nvPicPr>
        <p:blipFill>
          <a:blip r:embed="rId4" cstate="print"/>
          <a:srcRect r="6298"/>
          <a:stretch>
            <a:fillRect/>
          </a:stretch>
        </p:blipFill>
        <p:spPr bwMode="auto">
          <a:xfrm>
            <a:off x="4499992" y="0"/>
            <a:ext cx="4680520" cy="3429000"/>
          </a:xfrm>
          <a:prstGeom prst="rect">
            <a:avLst/>
          </a:prstGeom>
          <a:noFill/>
        </p:spPr>
      </p:pic>
      <p:pic>
        <p:nvPicPr>
          <p:cNvPr id="4099" name="Picture 3" descr="D:\ОСНОВНОЕ\СЕЛЬСКОЕ\сх\Сельская\DSC_5879.jpg"/>
          <p:cNvPicPr>
            <a:picLocks noChangeAspect="1" noChangeArrowheads="1"/>
          </p:cNvPicPr>
          <p:nvPr/>
        </p:nvPicPr>
        <p:blipFill>
          <a:blip r:embed="rId5" cstate="print"/>
          <a:srcRect l="5162" t="4030" r="7390"/>
          <a:stretch>
            <a:fillRect/>
          </a:stretch>
        </p:blipFill>
        <p:spPr bwMode="auto">
          <a:xfrm>
            <a:off x="4499992" y="3429000"/>
            <a:ext cx="4680520" cy="3429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C:\Users\User\Desktop\фон 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:\Экономика\Фото торговля 06.03.2019\Доброном\Доброном ул. Фрунзе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4876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Бахир\Фото Кричев\113-2 _PANA\P1130203.JPG"/>
          <p:cNvPicPr/>
          <p:nvPr/>
        </p:nvPicPr>
        <p:blipFill>
          <a:blip r:embed="rId3" cstate="print"/>
          <a:srcRect r="17090" b="19587"/>
          <a:stretch>
            <a:fillRect/>
          </a:stretch>
        </p:blipFill>
        <p:spPr bwMode="auto">
          <a:xfrm>
            <a:off x="4714876" y="3286124"/>
            <a:ext cx="4429124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Бахир\Фото Кричев\113-2 _PANA\P1130269.JPG"/>
          <p:cNvPicPr/>
          <p:nvPr/>
        </p:nvPicPr>
        <p:blipFill>
          <a:blip r:embed="rId4" cstate="print"/>
          <a:srcRect l="28185" t="7696" r="13426" b="37565"/>
          <a:stretch>
            <a:fillRect/>
          </a:stretch>
        </p:blipFill>
        <p:spPr bwMode="auto">
          <a:xfrm>
            <a:off x="0" y="3356992"/>
            <a:ext cx="4716016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Бахир\Фото Кричев\113-2 _PANA\P113028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0"/>
            <a:ext cx="4429124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D:\ОСНОВНОЕ\САЙТ\на сайт\фон 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доклад слет 2020\НОВОЕ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8612" name="Picture 4" descr="C:\Users\User\Desktop\2-nalogi-tsentr-2019-tst-1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755576" y="476672"/>
            <a:ext cx="7210530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8611" name="Picture 3" descr="C:\Users\User\Desktop\2-sem-tsentr-2019-chb.jpg"/>
          <p:cNvPicPr>
            <a:picLocks noChangeAspect="1" noChangeArrowheads="1"/>
          </p:cNvPicPr>
          <p:nvPr/>
        </p:nvPicPr>
        <p:blipFill>
          <a:blip r:embed="rId4" cstate="print"/>
          <a:srcRect t="8865"/>
          <a:stretch>
            <a:fillRect/>
          </a:stretch>
        </p:blipFill>
        <p:spPr bwMode="auto">
          <a:xfrm>
            <a:off x="3635897" y="3068198"/>
            <a:ext cx="5544616" cy="3789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552791" y="6349152"/>
            <a:ext cx="9001125" cy="46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Кричевский районный исполнительный комитет 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г.Кричев, ул.Советская, 51</a:t>
            </a:r>
          </a:p>
        </p:txBody>
      </p:sp>
      <p:pic>
        <p:nvPicPr>
          <p:cNvPr id="55298" name="Рисунок 1" descr="D:\Рабочий Стол\Добро пожаловать Кричев\Добро пожаловать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доклад слет 2020\оформление\фон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D:\ОСНОВНОЕ\САЙТ\на сайт\фон 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:\Экономика\Бахир Е.З\2016-2019\IMG_20190521_143135.jpg"/>
          <p:cNvPicPr/>
          <p:nvPr/>
        </p:nvPicPr>
        <p:blipFill>
          <a:blip r:embed="rId2" cstate="print"/>
          <a:srcRect l="16903" t="12054" r="6329"/>
          <a:stretch>
            <a:fillRect/>
          </a:stretch>
        </p:blipFill>
        <p:spPr bwMode="auto">
          <a:xfrm>
            <a:off x="4572000" y="0"/>
            <a:ext cx="4572000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P:\Экономика\Бахир Е.З\2016-2019\IMG_20190521_144221.jpg"/>
          <p:cNvPicPr/>
          <p:nvPr/>
        </p:nvPicPr>
        <p:blipFill>
          <a:blip r:embed="rId3" cstate="print">
            <a:lum bright="-10000"/>
          </a:blip>
          <a:srcRect r="24012" b="16342"/>
          <a:stretch>
            <a:fillRect/>
          </a:stretch>
        </p:blipFill>
        <p:spPr bwMode="auto">
          <a:xfrm>
            <a:off x="0" y="0"/>
            <a:ext cx="457200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P:\Экономика\Бахир Е.З\2016-2019\P1260785.JPG"/>
          <p:cNvPicPr/>
          <p:nvPr/>
        </p:nvPicPr>
        <p:blipFill>
          <a:blip r:embed="rId4" cstate="print"/>
          <a:srcRect l="18646" r="15642" b="19510"/>
          <a:stretch>
            <a:fillRect/>
          </a:stretch>
        </p:blipFill>
        <p:spPr bwMode="auto">
          <a:xfrm>
            <a:off x="4572000" y="3356992"/>
            <a:ext cx="4572000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1" name="Picture 1" descr="C:\Users\User\Desktop\доклад слет 2020\ФОТО  для отчета 2019(редакция)\ФОТО\Открытие дома\Открытие дома 2.jpg"/>
          <p:cNvPicPr>
            <a:picLocks noChangeAspect="1" noChangeArrowheads="1"/>
          </p:cNvPicPr>
          <p:nvPr/>
        </p:nvPicPr>
        <p:blipFill>
          <a:blip r:embed="rId5" cstate="print"/>
          <a:srcRect l="11648" r="1947"/>
          <a:stretch>
            <a:fillRect/>
          </a:stretch>
        </p:blipFill>
        <p:spPr bwMode="auto">
          <a:xfrm>
            <a:off x="0" y="3356992"/>
            <a:ext cx="4572000" cy="3501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D:\ОСНОВНОЕ\САЙТ\на сайт\фон 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User\Desktop\106045.jpg"/>
          <p:cNvPicPr>
            <a:picLocks noChangeAspect="1" noChangeArrowheads="1"/>
          </p:cNvPicPr>
          <p:nvPr/>
        </p:nvPicPr>
        <p:blipFill>
          <a:blip r:embed="rId2" cstate="print"/>
          <a:srcRect l="4949" r="12430" b="18201"/>
          <a:stretch>
            <a:fillRect/>
          </a:stretch>
        </p:blipFill>
        <p:spPr bwMode="auto">
          <a:xfrm>
            <a:off x="-36512" y="-1"/>
            <a:ext cx="5400600" cy="3517498"/>
          </a:xfrm>
          <a:prstGeom prst="rect">
            <a:avLst/>
          </a:prstGeom>
          <a:noFill/>
        </p:spPr>
      </p:pic>
      <p:pic>
        <p:nvPicPr>
          <p:cNvPr id="1026" name="Picture 2" descr="C:\Users\User\Desktop\krichev_3.jpg"/>
          <p:cNvPicPr>
            <a:picLocks noChangeAspect="1" noChangeArrowheads="1"/>
          </p:cNvPicPr>
          <p:nvPr/>
        </p:nvPicPr>
        <p:blipFill>
          <a:blip r:embed="rId3" cstate="print"/>
          <a:srcRect l="25542" t="10183" r="8036" b="6368"/>
          <a:stretch>
            <a:fillRect/>
          </a:stretch>
        </p:blipFill>
        <p:spPr bwMode="auto">
          <a:xfrm>
            <a:off x="4644008" y="0"/>
            <a:ext cx="4536504" cy="3356992"/>
          </a:xfrm>
          <a:prstGeom prst="rect">
            <a:avLst/>
          </a:prstGeom>
          <a:noFill/>
        </p:spPr>
      </p:pic>
      <p:pic>
        <p:nvPicPr>
          <p:cNvPr id="1027" name="Picture 3" descr="C:\Users\User\Desktop\vokzal_krichev_sh1.jpg"/>
          <p:cNvPicPr>
            <a:picLocks noChangeAspect="1" noChangeArrowheads="1"/>
          </p:cNvPicPr>
          <p:nvPr/>
        </p:nvPicPr>
        <p:blipFill>
          <a:blip r:embed="rId4" cstate="print"/>
          <a:srcRect l="8130" r="6967" b="22509"/>
          <a:stretch>
            <a:fillRect/>
          </a:stretch>
        </p:blipFill>
        <p:spPr bwMode="auto">
          <a:xfrm>
            <a:off x="0" y="3327153"/>
            <a:ext cx="9144000" cy="35308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D:\ОСНОВНОЕ\САЙТ\на сайт\фон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доклад слет 2020\НОВОЕ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User\Desktop\000023_0B48F898F01E21D943258028004186C5_1147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2648" y="3501008"/>
            <a:ext cx="4191351" cy="3356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C:\Users\User\Desktop\DSC_2715-1024x6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76672"/>
            <a:ext cx="4643334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D:\ОСНОВНОЕ\САЙТ\на сайт\фон 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доклад слет 2020\ФОТО  для отчета 2019(редакция)\Открытие яслей-сада № 5\Открытие яслей-сада № 5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62267"/>
            <a:ext cx="4932040" cy="3295734"/>
          </a:xfrm>
          <a:prstGeom prst="rect">
            <a:avLst/>
          </a:prstGeom>
          <a:noFill/>
        </p:spPr>
      </p:pic>
      <p:pic>
        <p:nvPicPr>
          <p:cNvPr id="1031" name="Picture 7" descr="C:\Users\User\Desktop\доклад слет 2020\ФОТО  для отчета 2019(редакция)\Открытие Ясли-сада № 4 после капитального ремонта\Открытие Ясли-сада № 4 после капитального ремонта 2.jpg"/>
          <p:cNvPicPr>
            <a:picLocks noChangeAspect="1" noChangeArrowheads="1"/>
          </p:cNvPicPr>
          <p:nvPr/>
        </p:nvPicPr>
        <p:blipFill>
          <a:blip r:embed="rId3" cstate="print"/>
          <a:srcRect r="11981" b="7416"/>
          <a:stretch>
            <a:fillRect/>
          </a:stretch>
        </p:blipFill>
        <p:spPr bwMode="auto">
          <a:xfrm>
            <a:off x="1" y="0"/>
            <a:ext cx="5148063" cy="3615434"/>
          </a:xfrm>
          <a:prstGeom prst="rect">
            <a:avLst/>
          </a:prstGeom>
          <a:noFill/>
        </p:spPr>
      </p:pic>
      <p:pic>
        <p:nvPicPr>
          <p:cNvPr id="1032" name="Picture 8" descr="C:\Users\User\Desktop\доклад слет 2020\ФОТО  для отчета 2019(редакция)\Открытие Ясли-сада № 4 после капитального ремонта\Открытие Ясли-сада № 4 после капитального ремонта 1.jpg"/>
          <p:cNvPicPr>
            <a:picLocks noChangeAspect="1" noChangeArrowheads="1"/>
          </p:cNvPicPr>
          <p:nvPr/>
        </p:nvPicPr>
        <p:blipFill>
          <a:blip r:embed="rId4" cstate="print"/>
          <a:srcRect l="23165"/>
          <a:stretch>
            <a:fillRect/>
          </a:stretch>
        </p:blipFill>
        <p:spPr bwMode="auto">
          <a:xfrm>
            <a:off x="4860032" y="0"/>
            <a:ext cx="4283968" cy="3717031"/>
          </a:xfrm>
          <a:prstGeom prst="rect">
            <a:avLst/>
          </a:prstGeom>
          <a:noFill/>
        </p:spPr>
      </p:pic>
      <p:pic>
        <p:nvPicPr>
          <p:cNvPr id="1030" name="Picture 6" descr="C:\Users\User\Desktop\доклад слет 2020\ФОТО  для отчета 2019(редакция)\Открытие яслей-сада № 5\Открытие яслей-сада № 5 3.jpg"/>
          <p:cNvPicPr>
            <a:picLocks noChangeAspect="1" noChangeArrowheads="1"/>
          </p:cNvPicPr>
          <p:nvPr/>
        </p:nvPicPr>
        <p:blipFill>
          <a:blip r:embed="rId5" cstate="print"/>
          <a:srcRect r="12400"/>
          <a:stretch>
            <a:fillRect/>
          </a:stretch>
        </p:blipFill>
        <p:spPr bwMode="auto">
          <a:xfrm>
            <a:off x="4874122" y="3573015"/>
            <a:ext cx="4306389" cy="32849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доклад слет 2020\ФОТО  для отчета 2019(редакция)\Открытие Центра  ЭкоЭнергетика\Открытие Центра  ЭкоЭнергетика 1.JPG"/>
          <p:cNvPicPr>
            <a:picLocks noChangeAspect="1" noChangeArrowheads="1"/>
          </p:cNvPicPr>
          <p:nvPr/>
        </p:nvPicPr>
        <p:blipFill>
          <a:blip r:embed="rId2" cstate="print"/>
          <a:srcRect r="13381"/>
          <a:stretch>
            <a:fillRect/>
          </a:stretch>
        </p:blipFill>
        <p:spPr bwMode="auto">
          <a:xfrm>
            <a:off x="0" y="-1"/>
            <a:ext cx="4716016" cy="3521881"/>
          </a:xfrm>
          <a:prstGeom prst="rect">
            <a:avLst/>
          </a:prstGeom>
          <a:noFill/>
        </p:spPr>
      </p:pic>
      <p:pic>
        <p:nvPicPr>
          <p:cNvPr id="2051" name="Picture 3" descr="C:\Users\User\Desktop\доклад слет 2020\ФОТО  для отчета 2019(редакция)\Открытие Центра  ЭкоЭнергетика\Открытие Центра  ЭкоЭнергетика 2.JPG"/>
          <p:cNvPicPr>
            <a:picLocks noChangeAspect="1" noChangeArrowheads="1"/>
          </p:cNvPicPr>
          <p:nvPr/>
        </p:nvPicPr>
        <p:blipFill>
          <a:blip r:embed="rId3" cstate="print"/>
          <a:srcRect l="4296" r="4674"/>
          <a:stretch>
            <a:fillRect/>
          </a:stretch>
        </p:blipFill>
        <p:spPr bwMode="auto">
          <a:xfrm>
            <a:off x="-36512" y="3501008"/>
            <a:ext cx="4577694" cy="3356992"/>
          </a:xfrm>
          <a:prstGeom prst="rect">
            <a:avLst/>
          </a:prstGeom>
          <a:noFill/>
        </p:spPr>
      </p:pic>
      <p:pic>
        <p:nvPicPr>
          <p:cNvPr id="2053" name="Picture 5" descr="http://krichev.gov.by/images/stories/news/2019/belbrend/5.jpg"/>
          <p:cNvPicPr>
            <a:picLocks noChangeAspect="1" noChangeArrowheads="1"/>
          </p:cNvPicPr>
          <p:nvPr/>
        </p:nvPicPr>
        <p:blipFill>
          <a:blip r:embed="rId4" cstate="print"/>
          <a:srcRect l="3044" r="4890"/>
          <a:stretch>
            <a:fillRect/>
          </a:stretch>
        </p:blipFill>
        <p:spPr bwMode="auto">
          <a:xfrm>
            <a:off x="4499992" y="0"/>
            <a:ext cx="4680520" cy="3501008"/>
          </a:xfrm>
          <a:prstGeom prst="rect">
            <a:avLst/>
          </a:prstGeom>
          <a:noFill/>
        </p:spPr>
      </p:pic>
      <p:pic>
        <p:nvPicPr>
          <p:cNvPr id="2055" name="Picture 7" descr="http://krichev.gov.by/images/stories/news/2019/belbrend/4.jpg"/>
          <p:cNvPicPr>
            <a:picLocks noChangeAspect="1" noChangeArrowheads="1"/>
          </p:cNvPicPr>
          <p:nvPr/>
        </p:nvPicPr>
        <p:blipFill>
          <a:blip r:embed="rId5" cstate="print"/>
          <a:srcRect l="15066" t="13780" r="4792"/>
          <a:stretch>
            <a:fillRect/>
          </a:stretch>
        </p:blipFill>
        <p:spPr bwMode="auto">
          <a:xfrm>
            <a:off x="4499992" y="3501008"/>
            <a:ext cx="4680520" cy="3356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s://i.mycdn.me/i?r=AyH4iRPQ2q0otWIFepML2LxRpasF_UZny-3faUr0Vfusyg"/>
          <p:cNvPicPr>
            <a:picLocks noChangeAspect="1" noChangeArrowheads="1"/>
          </p:cNvPicPr>
          <p:nvPr/>
        </p:nvPicPr>
        <p:blipFill>
          <a:blip r:embed="rId2" cstate="print"/>
          <a:srcRect t="17304" r="18545"/>
          <a:stretch>
            <a:fillRect/>
          </a:stretch>
        </p:blipFill>
        <p:spPr bwMode="auto">
          <a:xfrm>
            <a:off x="-1" y="3429000"/>
            <a:ext cx="5066333" cy="3429000"/>
          </a:xfrm>
          <a:prstGeom prst="rect">
            <a:avLst/>
          </a:prstGeom>
          <a:noFill/>
        </p:spPr>
      </p:pic>
      <p:pic>
        <p:nvPicPr>
          <p:cNvPr id="107524" name="Picture 4" descr="https://i.mycdn.me/i?r=AyH4iRPQ2q0otWIFepML2LxRIVZDiyaHAwFxQCa6cGeVsg"/>
          <p:cNvPicPr>
            <a:picLocks noChangeAspect="1" noChangeArrowheads="1"/>
          </p:cNvPicPr>
          <p:nvPr/>
        </p:nvPicPr>
        <p:blipFill>
          <a:blip r:embed="rId3" cstate="print"/>
          <a:srcRect l="14818" t="17111" r="10275"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  <p:pic>
        <p:nvPicPr>
          <p:cNvPr id="107525" name="Picture 5" descr="C:\Users\User\Desktop\i (9).jpg"/>
          <p:cNvPicPr>
            <a:picLocks noChangeAspect="1" noChangeArrowheads="1"/>
          </p:cNvPicPr>
          <p:nvPr/>
        </p:nvPicPr>
        <p:blipFill>
          <a:blip r:embed="rId4" cstate="print"/>
          <a:srcRect l="21560" t="9310" r="3640" b="7597"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</p:spPr>
      </p:pic>
      <p:pic>
        <p:nvPicPr>
          <p:cNvPr id="107526" name="Picture 6" descr="C:\Users\User\Desktop\i (8).jpg"/>
          <p:cNvPicPr>
            <a:picLocks noChangeAspect="1" noChangeArrowheads="1"/>
          </p:cNvPicPr>
          <p:nvPr/>
        </p:nvPicPr>
        <p:blipFill>
          <a:blip r:embed="rId5" cstate="print"/>
          <a:srcRect l="14481" t="7647" r="1391" b="7761"/>
          <a:stretch>
            <a:fillRect/>
          </a:stretch>
        </p:blipFill>
        <p:spPr bwMode="auto">
          <a:xfrm>
            <a:off x="0" y="-1"/>
            <a:ext cx="4619705" cy="3429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фон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6" name="Picture 4" descr="C:\Users\User\Desktop\доклад слет 2020\НОВОЕ\фон 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76672"/>
            <a:ext cx="8064896" cy="5904656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899592" y="692696"/>
            <a:ext cx="770485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Темп роста производства промышленной продукции по установленному набору товаров-представителей составил 102,3% к уровню   2018 года. 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3bc7aa7f337d2b6d218588b9fca9e94f.jpg"/>
          <p:cNvPicPr>
            <a:picLocks noChangeAspect="1" noChangeArrowheads="1"/>
          </p:cNvPicPr>
          <p:nvPr/>
        </p:nvPicPr>
        <p:blipFill>
          <a:blip r:embed="rId4" cstate="print"/>
          <a:srcRect t="4399"/>
          <a:stretch>
            <a:fillRect/>
          </a:stretch>
        </p:blipFill>
        <p:spPr bwMode="auto">
          <a:xfrm>
            <a:off x="2123728" y="2492896"/>
            <a:ext cx="4967670" cy="3561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D:\ОСНОВНОЕ\САЙТ\на сайт\фон 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4" name="Picture 8" descr="https://i.mycdn.me/i?r=AyH4iRPQ2q0otWIFepML2LxRbuM-4BsIR5UseMHZuC4O_w"/>
          <p:cNvPicPr>
            <a:picLocks noChangeAspect="1" noChangeArrowheads="1"/>
          </p:cNvPicPr>
          <p:nvPr/>
        </p:nvPicPr>
        <p:blipFill>
          <a:blip r:embed="rId2" cstate="print"/>
          <a:srcRect l="5381" r="14587"/>
          <a:stretch>
            <a:fillRect/>
          </a:stretch>
        </p:blipFill>
        <p:spPr bwMode="auto">
          <a:xfrm>
            <a:off x="4572000" y="3046144"/>
            <a:ext cx="4572000" cy="3811856"/>
          </a:xfrm>
          <a:prstGeom prst="rect">
            <a:avLst/>
          </a:prstGeom>
          <a:noFill/>
        </p:spPr>
      </p:pic>
      <p:pic>
        <p:nvPicPr>
          <p:cNvPr id="65546" name="Picture 10" descr="Вахта Памяти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33769" t="33078" r="13939" b="20120"/>
          <a:stretch>
            <a:fillRect/>
          </a:stretch>
        </p:blipFill>
        <p:spPr bwMode="auto">
          <a:xfrm>
            <a:off x="4572000" y="0"/>
            <a:ext cx="4572000" cy="3068960"/>
          </a:xfrm>
          <a:prstGeom prst="rect">
            <a:avLst/>
          </a:prstGeom>
          <a:noFill/>
        </p:spPr>
      </p:pic>
      <p:pic>
        <p:nvPicPr>
          <p:cNvPr id="65542" name="Picture 6" descr="https://i.mycdn.me/i?r=AyH4iRPQ2q0otWIFepML2LxRvW4VD7Ucn-uG_0EfhvHSR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НОВОЕ\фон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http://krichev.gov.by/images/stories/social/cult/bal2020/12.jpg"/>
          <p:cNvPicPr>
            <a:picLocks noChangeAspect="1" noChangeArrowheads="1"/>
          </p:cNvPicPr>
          <p:nvPr/>
        </p:nvPicPr>
        <p:blipFill>
          <a:blip r:embed="rId3" cstate="print"/>
          <a:srcRect b="20315"/>
          <a:stretch>
            <a:fillRect/>
          </a:stretch>
        </p:blipFill>
        <p:spPr bwMode="auto">
          <a:xfrm>
            <a:off x="0" y="1052736"/>
            <a:ext cx="9144000" cy="4862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НОВОЕ\фон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91264" cy="4925144"/>
          </a:xfrm>
        </p:spPr>
        <p:txBody>
          <a:bodyPr>
            <a:noAutofit/>
          </a:bodyPr>
          <a:lstStyle/>
          <a:p>
            <a:pPr mar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1800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18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Downloads\Attachments_krichevartskool@tut.by_2020-03-05_11-23-10\IMG_20200131_1241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764704"/>
            <a:ext cx="3834426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User\Desktop\Downloads\Attachments_krichevartskool@tut.by_2020-03-05_11-23-10\Кричев ДШИ Диплом победителя ЛУЗ-2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6166" y="692696"/>
            <a:ext cx="3622297" cy="5205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91264" cy="4925144"/>
          </a:xfrm>
        </p:spPr>
        <p:txBody>
          <a:bodyPr>
            <a:noAutofit/>
          </a:bodyPr>
          <a:lstStyle/>
          <a:p>
            <a:pPr mar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1800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18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http://potyomkin.by/wp-content/uploads/2017/06/HVR66WkXC0g-Kopirov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8024" cy="3589896"/>
          </a:xfrm>
          <a:prstGeom prst="rect">
            <a:avLst/>
          </a:prstGeom>
          <a:noFill/>
        </p:spPr>
      </p:pic>
      <p:pic>
        <p:nvPicPr>
          <p:cNvPr id="8197" name="Picture 5" descr="http://potyomkin.by/wp-content/uploads/2017/06/wUg0GX5XbEA.jpg"/>
          <p:cNvPicPr>
            <a:picLocks noChangeAspect="1" noChangeArrowheads="1"/>
          </p:cNvPicPr>
          <p:nvPr/>
        </p:nvPicPr>
        <p:blipFill>
          <a:blip r:embed="rId3" cstate="print"/>
          <a:srcRect r="19588"/>
          <a:stretch>
            <a:fillRect/>
          </a:stretch>
        </p:blipFill>
        <p:spPr bwMode="auto">
          <a:xfrm>
            <a:off x="4788023" y="0"/>
            <a:ext cx="4392489" cy="3573015"/>
          </a:xfrm>
          <a:prstGeom prst="rect">
            <a:avLst/>
          </a:prstGeom>
          <a:noFill/>
        </p:spPr>
      </p:pic>
      <p:pic>
        <p:nvPicPr>
          <p:cNvPr id="8200" name="Picture 8" descr="D:\фото\QR-код в музее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573016"/>
            <a:ext cx="4427984" cy="3320988"/>
          </a:xfrm>
          <a:prstGeom prst="rect">
            <a:avLst/>
          </a:prstGeom>
          <a:noFill/>
        </p:spPr>
      </p:pic>
      <p:pic>
        <p:nvPicPr>
          <p:cNvPr id="8199" name="Picture 7" descr="http://potyomkin.by/wp-content/uploads/2017/06/z3ozO8CcQn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91017"/>
            <a:ext cx="4788023" cy="32669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91264" cy="4925144"/>
          </a:xfrm>
        </p:spPr>
        <p:txBody>
          <a:bodyPr>
            <a:noAutofit/>
          </a:bodyPr>
          <a:lstStyle/>
          <a:p>
            <a:pPr mar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1800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18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2" name="Picture 2" descr="http://www.lib-krichev.mogilev.by/bib/wp-content/uploads/2020/03/20200227_165415.jpg"/>
          <p:cNvPicPr>
            <a:picLocks noChangeAspect="1" noChangeArrowheads="1"/>
          </p:cNvPicPr>
          <p:nvPr/>
        </p:nvPicPr>
        <p:blipFill>
          <a:blip r:embed="rId2" cstate="print"/>
          <a:srcRect t="6044"/>
          <a:stretch>
            <a:fillRect/>
          </a:stretch>
        </p:blipFill>
        <p:spPr bwMode="auto">
          <a:xfrm>
            <a:off x="-1" y="3501008"/>
            <a:ext cx="4764799" cy="3356993"/>
          </a:xfrm>
          <a:prstGeom prst="rect">
            <a:avLst/>
          </a:prstGeom>
          <a:noFill/>
        </p:spPr>
      </p:pic>
      <p:pic>
        <p:nvPicPr>
          <p:cNvPr id="56328" name="Picture 8" descr="C:\Users\User\Desktop\70af693743df7ee9a48d4f66d86fe2ce_M.jpg"/>
          <p:cNvPicPr>
            <a:picLocks noChangeAspect="1" noChangeArrowheads="1"/>
          </p:cNvPicPr>
          <p:nvPr/>
        </p:nvPicPr>
        <p:blipFill>
          <a:blip r:embed="rId3" cstate="print"/>
          <a:srcRect l="4627"/>
          <a:stretch>
            <a:fillRect/>
          </a:stretch>
        </p:blipFill>
        <p:spPr bwMode="auto">
          <a:xfrm>
            <a:off x="0" y="0"/>
            <a:ext cx="4806167" cy="3501008"/>
          </a:xfrm>
          <a:prstGeom prst="rect">
            <a:avLst/>
          </a:prstGeom>
          <a:noFill/>
        </p:spPr>
      </p:pic>
      <p:pic>
        <p:nvPicPr>
          <p:cNvPr id="56327" name="Picture 7" descr="Творческие достижения"/>
          <p:cNvPicPr>
            <a:picLocks noChangeAspect="1" noChangeArrowheads="1"/>
          </p:cNvPicPr>
          <p:nvPr/>
        </p:nvPicPr>
        <p:blipFill>
          <a:blip r:embed="rId4" cstate="print"/>
          <a:srcRect l="17281" t="8869" r="8870"/>
          <a:stretch>
            <a:fillRect/>
          </a:stretch>
        </p:blipFill>
        <p:spPr bwMode="auto">
          <a:xfrm>
            <a:off x="4788024" y="0"/>
            <a:ext cx="4355976" cy="3578793"/>
          </a:xfrm>
          <a:prstGeom prst="rect">
            <a:avLst/>
          </a:prstGeom>
          <a:noFill/>
        </p:spPr>
      </p:pic>
      <p:pic>
        <p:nvPicPr>
          <p:cNvPr id="56323" name="Picture 3" descr="C:\Users\User\Desktop\i (10).jpg"/>
          <p:cNvPicPr>
            <a:picLocks noChangeAspect="1" noChangeArrowheads="1"/>
          </p:cNvPicPr>
          <p:nvPr/>
        </p:nvPicPr>
        <p:blipFill>
          <a:blip r:embed="rId5" cstate="print"/>
          <a:srcRect r="12152"/>
          <a:stretch>
            <a:fillRect/>
          </a:stretch>
        </p:blipFill>
        <p:spPr bwMode="auto">
          <a:xfrm>
            <a:off x="4759472" y="3501008"/>
            <a:ext cx="4421040" cy="33569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D:\ОСНОВНОЕ\САЙТ\на сайт\фон 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НОВОЕ\фон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2466" name="Picture 2" descr="https://i.mycdn.me/i?r=AyH4iRPQ2q0otWIFepML2LxRBrqgLZaRdYOB9F3R7aNhnw"/>
          <p:cNvPicPr>
            <a:picLocks noChangeAspect="1" noChangeArrowheads="1"/>
          </p:cNvPicPr>
          <p:nvPr/>
        </p:nvPicPr>
        <p:blipFill>
          <a:blip r:embed="rId3" cstate="print"/>
          <a:srcRect l="10078" t="12301" b="6314"/>
          <a:stretch>
            <a:fillRect/>
          </a:stretch>
        </p:blipFill>
        <p:spPr bwMode="auto">
          <a:xfrm>
            <a:off x="755576" y="2276872"/>
            <a:ext cx="7924628" cy="4581128"/>
          </a:xfrm>
          <a:prstGeom prst="rect">
            <a:avLst/>
          </a:prstGeom>
          <a:noFill/>
        </p:spPr>
      </p:pic>
      <p:pic>
        <p:nvPicPr>
          <p:cNvPr id="7" name="Picture 4" descr="https://i.mycdn.me/i?r=AyH4iRPQ2q0otWIFepML2LxR3jh5hYG8rXywilnn1ncgng"/>
          <p:cNvPicPr>
            <a:picLocks noChangeAspect="1" noChangeArrowheads="1"/>
          </p:cNvPicPr>
          <p:nvPr/>
        </p:nvPicPr>
        <p:blipFill>
          <a:blip r:embed="rId4" cstate="print"/>
          <a:srcRect l="10062" b="17765"/>
          <a:stretch>
            <a:fillRect/>
          </a:stretch>
        </p:blipFill>
        <p:spPr bwMode="auto">
          <a:xfrm>
            <a:off x="0" y="0"/>
            <a:ext cx="4668609" cy="2852936"/>
          </a:xfrm>
          <a:prstGeom prst="rect">
            <a:avLst/>
          </a:prstGeom>
          <a:noFill/>
        </p:spPr>
      </p:pic>
      <p:pic>
        <p:nvPicPr>
          <p:cNvPr id="6" name="Picture 6" descr="https://i.mycdn.me/i?r=AyH4iRPQ2q0otWIFepML2LxR9B2bBhdN19RUhS1Wfzu-Ng"/>
          <p:cNvPicPr>
            <a:picLocks noChangeAspect="1" noChangeArrowheads="1"/>
          </p:cNvPicPr>
          <p:nvPr/>
        </p:nvPicPr>
        <p:blipFill>
          <a:blip r:embed="rId5" cstate="print"/>
          <a:srcRect l="4948" t="19104" r="6617"/>
          <a:stretch>
            <a:fillRect/>
          </a:stretch>
        </p:blipFill>
        <p:spPr bwMode="auto">
          <a:xfrm>
            <a:off x="4401988" y="0"/>
            <a:ext cx="4742012" cy="2893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НОВОЕ\фон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48" name="Picture 8" descr="https://i.mycdn.me/i?r=AyH4iRPQ2q0otWIFepML2LxRDJbDmzlEu9RxQatFGIAVgw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6220580" cy="4149079"/>
          </a:xfrm>
          <a:prstGeom prst="rect">
            <a:avLst/>
          </a:prstGeom>
          <a:noFill/>
        </p:spPr>
      </p:pic>
      <p:pic>
        <p:nvPicPr>
          <p:cNvPr id="61442" name="Picture 2" descr="https://i.mycdn.me/i?r=AyH4iRPQ2q0otWIFepML2LxRthJ3evRPBxPKM9LhJOVKL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1" y="2859974"/>
            <a:ext cx="5328592" cy="39980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фон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12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доклад слет 2020\НОВОЕ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C:\Users\User\Desktop\2-tsemz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1043608" y="1052736"/>
            <a:ext cx="7446615" cy="4964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User\Desktop\4a3013f5075936a2f44460ff77c2a80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04664"/>
            <a:ext cx="5472608" cy="27368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НОВОЕ\фон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Рисунок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74030"/>
            <a:ext cx="9144000" cy="490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доклад слет 2020\НОВОЕ\фон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27584" y="620688"/>
            <a:ext cx="79928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Субъектами хозяйствования района товары экспортировались в 21 страну, в том числе               в Австрию, Германию, Данию, Италию, Нидерланды, Францию, Великобританию и др.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754" name="AutoShape 2" descr="https://33tura.ru/FLAG/europa/avstriya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4756" name="Picture 4" descr="https://33tura.ru/FLAG/europa/avstriy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068960"/>
            <a:ext cx="1728192" cy="1152129"/>
          </a:xfrm>
          <a:prstGeom prst="rect">
            <a:avLst/>
          </a:prstGeom>
          <a:noFill/>
        </p:spPr>
      </p:pic>
      <p:pic>
        <p:nvPicPr>
          <p:cNvPr id="74758" name="Picture 6" descr="Флаг Германи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552325"/>
            <a:ext cx="1728192" cy="1036915"/>
          </a:xfrm>
          <a:prstGeom prst="rect">
            <a:avLst/>
          </a:prstGeom>
          <a:noFill/>
        </p:spPr>
      </p:pic>
      <p:pic>
        <p:nvPicPr>
          <p:cNvPr id="74760" name="Picture 8" descr="https://33tura.ru/FLAG/europa/daniya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3068961"/>
            <a:ext cx="1728192" cy="1152128"/>
          </a:xfrm>
          <a:prstGeom prst="rect">
            <a:avLst/>
          </a:prstGeom>
          <a:noFill/>
        </p:spPr>
      </p:pic>
      <p:pic>
        <p:nvPicPr>
          <p:cNvPr id="74762" name="Picture 10" descr="https://33tura.ru/FLAG/europa/italy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3068960"/>
            <a:ext cx="1656184" cy="1104124"/>
          </a:xfrm>
          <a:prstGeom prst="rect">
            <a:avLst/>
          </a:prstGeom>
          <a:noFill/>
        </p:spPr>
      </p:pic>
      <p:pic>
        <p:nvPicPr>
          <p:cNvPr id="74764" name="Picture 12" descr="Флаг Нидерландов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4509120"/>
            <a:ext cx="1620178" cy="1080120"/>
          </a:xfrm>
          <a:prstGeom prst="rect">
            <a:avLst/>
          </a:prstGeom>
          <a:noFill/>
        </p:spPr>
      </p:pic>
      <p:pic>
        <p:nvPicPr>
          <p:cNvPr id="74768" name="Picture 16" descr="https://33tura.ru/FLAG/europa/velikobritaniya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3928" y="4581128"/>
            <a:ext cx="1800200" cy="1008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фон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28935" cy="6858000"/>
          </a:xfrm>
          <a:prstGeom prst="rect">
            <a:avLst/>
          </a:prstGeom>
          <a:noFill/>
        </p:spPr>
      </p:pic>
      <p:pic>
        <p:nvPicPr>
          <p:cNvPr id="95235" name="Picture 3" descr="C:\Users\User\Desktop\flag.jpg"/>
          <p:cNvPicPr>
            <a:picLocks noChangeAspect="1" noChangeArrowheads="1"/>
          </p:cNvPicPr>
          <p:nvPr/>
        </p:nvPicPr>
        <p:blipFill>
          <a:blip r:embed="rId3" cstate="print"/>
          <a:srcRect l="3905" t="19091" r="6282" b="13224"/>
          <a:stretch>
            <a:fillRect/>
          </a:stretch>
        </p:blipFill>
        <p:spPr bwMode="auto">
          <a:xfrm>
            <a:off x="2079416" y="332656"/>
            <a:ext cx="5876960" cy="3321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доклад слет 2020\НОВОЕ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11560" y="1772816"/>
            <a:ext cx="82089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Планируется реализация инвестиционного проекта 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Агропредприятие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 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Белдан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Юго-Восток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 по производству зерна и датской беконной свинины мощностью  4800 свиноматок, 145000 голов финишеров в год, 16000 тонн мяса    в год в живом весе вблизи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агрогородка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Бель Кричевского района.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6"/>
          <p:cNvSpPr>
            <a:spLocks noChangeArrowheads="1"/>
          </p:cNvSpPr>
          <p:nvPr/>
        </p:nvSpPr>
        <p:spPr bwMode="auto">
          <a:xfrm>
            <a:off x="0" y="2397359"/>
            <a:ext cx="3129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2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lang="ru-RU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416" name="Rectangle 7"/>
          <p:cNvSpPr>
            <a:spLocks noChangeArrowheads="1"/>
          </p:cNvSpPr>
          <p:nvPr/>
        </p:nvSpPr>
        <p:spPr bwMode="auto">
          <a:xfrm>
            <a:off x="0" y="455179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17417" name="Rectangle 8"/>
          <p:cNvSpPr>
            <a:spLocks noChangeArrowheads="1"/>
          </p:cNvSpPr>
          <p:nvPr/>
        </p:nvSpPr>
        <p:spPr bwMode="auto">
          <a:xfrm>
            <a:off x="0" y="6665902"/>
            <a:ext cx="3129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2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lang="ru-RU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418" name="Rectangle 9"/>
          <p:cNvSpPr>
            <a:spLocks noChangeArrowheads="1"/>
          </p:cNvSpPr>
          <p:nvPr/>
        </p:nvSpPr>
        <p:spPr bwMode="auto">
          <a:xfrm>
            <a:off x="0" y="874394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11" name="Рисунок 2" descr="IMG_20150430_1219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1040" y="0"/>
            <a:ext cx="4492960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 r="8689"/>
          <a:stretch>
            <a:fillRect/>
          </a:stretch>
        </p:blipFill>
        <p:spPr bwMode="auto">
          <a:xfrm>
            <a:off x="4976474" y="3501008"/>
            <a:ext cx="4167526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F:\11.  Печь хлебопекарная ротационнаяРотор-агро 202 Г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04965"/>
            <a:ext cx="5004047" cy="3753035"/>
          </a:xfrm>
          <a:prstGeom prst="rect">
            <a:avLst/>
          </a:prstGeom>
          <a:noFill/>
        </p:spPr>
      </p:pic>
      <p:pic>
        <p:nvPicPr>
          <p:cNvPr id="15" name="Рисунок 14" descr="P:\Экономика\Бахир Е.З\Слайды\ЦШК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004048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он 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1812</TotalTime>
  <Words>99</Words>
  <Application>Microsoft Office PowerPoint</Application>
  <PresentationFormat>Экран (4:3)</PresentationFormat>
  <Paragraphs>7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Защита социально-экономического развития района на 2020 год</dc:title>
  <dc:creator>User</dc:creator>
  <cp:lastModifiedBy>User</cp:lastModifiedBy>
  <cp:revision>464</cp:revision>
  <dcterms:created xsi:type="dcterms:W3CDTF">2019-12-04T12:31:50Z</dcterms:created>
  <dcterms:modified xsi:type="dcterms:W3CDTF">2020-03-17T12:15:04Z</dcterms:modified>
</cp:coreProperties>
</file>