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wmv" ContentType="video/x-ms-wmv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367" r:id="rId3"/>
    <p:sldId id="368" r:id="rId4"/>
    <p:sldId id="353" r:id="rId5"/>
    <p:sldId id="354" r:id="rId6"/>
    <p:sldId id="362" r:id="rId7"/>
    <p:sldId id="366" r:id="rId8"/>
    <p:sldId id="361" r:id="rId9"/>
    <p:sldId id="358" r:id="rId10"/>
    <p:sldId id="360" r:id="rId11"/>
    <p:sldId id="355" r:id="rId12"/>
    <p:sldId id="356" r:id="rId13"/>
    <p:sldId id="370" r:id="rId14"/>
    <p:sldId id="302" r:id="rId15"/>
    <p:sldId id="283" r:id="rId16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A0A7C"/>
    <a:srgbClr val="182C7F"/>
    <a:srgbClr val="31859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51" d="100"/>
          <a:sy n="51" d="100"/>
        </p:scale>
        <p:origin x="-1020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pPr/>
              <a:t>15.05.2026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pPr/>
              <a:t>15.05.2026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pPr/>
              <a:t>15.05.2026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pPr/>
              <a:t>15.05.2026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pPr/>
              <a:t>15.05.2026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pPr/>
              <a:t>15.05.2026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pPr/>
              <a:t>15.05.2026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pPr/>
              <a:t>15.05.2026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pPr/>
              <a:t>15.05.2026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pPr/>
              <a:t>15.05.2026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pPr/>
              <a:t>15.05.2026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pPr/>
              <a:t>15.05.2026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pPr/>
              <a:t>15.05.2026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1.wmv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wmv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530" r="12619"/>
          <a:stretch/>
        </p:blipFill>
        <p:spPr bwMode="auto">
          <a:xfrm>
            <a:off x="0" y="-6255"/>
            <a:ext cx="3617894" cy="516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 rot="10800000">
            <a:off x="4516645" y="10606"/>
            <a:ext cx="3721639" cy="3497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275856" y="771550"/>
            <a:ext cx="5461388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4216607" y="1086038"/>
            <a:ext cx="44121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ТРЕНДЫ И НОВЫЕ НАПРАВЛЕНИЯ РАЗВИТИЯ</a:t>
            </a:r>
            <a:b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ТУРИЗМА В БЕЛАРУСИ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617894" y="1039872"/>
            <a:ext cx="180020" cy="1292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75956" y="2715766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 smtClean="0">
                <a:solidFill>
                  <a:srgbClr val="002060"/>
                </a:solidFill>
              </a:rPr>
              <a:t>Единый день </a:t>
            </a:r>
            <a:br>
              <a:rPr lang="ru-RU" sz="2300" b="1" dirty="0" smtClean="0">
                <a:solidFill>
                  <a:srgbClr val="002060"/>
                </a:solidFill>
              </a:rPr>
            </a:br>
            <a:r>
              <a:rPr lang="ru-RU" sz="2300" b="1" dirty="0" smtClean="0">
                <a:solidFill>
                  <a:srgbClr val="002060"/>
                </a:solidFill>
              </a:rPr>
              <a:t>информирования населения </a:t>
            </a:r>
            <a:r>
              <a:rPr lang="ru-RU" sz="23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300" b="1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ru-RU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784149" y="4484362"/>
            <a:ext cx="12770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dirty="0" smtClean="0"/>
              <a:t>май 2026 г.</a:t>
            </a:r>
            <a:endParaRPr lang="ru-RU" dirty="0"/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5983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49737" y="258783"/>
            <a:ext cx="8444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sz="3200" b="1" dirty="0" smtClean="0">
                <a:solidFill>
                  <a:srgbClr val="0A0A7C"/>
                </a:solidFill>
              </a:rPr>
              <a:t>ПРОМЫШЛЕННЫЙ ТУРИЗМ</a:t>
            </a:r>
            <a:endParaRPr lang="ru-RU" sz="3200" b="1" dirty="0">
              <a:solidFill>
                <a:srgbClr val="0A0A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64743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47954" y="320338"/>
            <a:ext cx="8444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A0A7C"/>
                </a:solidFill>
              </a:rPr>
              <a:t>ЛЕЧЕБНО-ОЗДОРОВИТЕЛЬНЫЙ ТУРИЗМ БЕЛАРУСИ</a:t>
            </a:r>
            <a:endParaRPr lang="ru-RU" sz="28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5475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91970" y="320338"/>
            <a:ext cx="8444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A0A7C"/>
                </a:solidFill>
              </a:rPr>
              <a:t>МЕДИЦИНСКИЙ ТУРИЗМ В БЕЛАРУСИ</a:t>
            </a:r>
            <a:endParaRPr lang="ru-RU" sz="28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6420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91970" y="320338"/>
            <a:ext cx="8444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A0A7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АГРОЭКОТУРИЗМ В БЕЛАРУСИ 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3427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11960" y="627534"/>
            <a:ext cx="46564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Задача пятилетки – сделать туризм национальным проектом. Открыть миру наши историю, культуру и </a:t>
            </a:r>
            <a:r>
              <a:rPr lang="ru-RU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язык.</a:t>
            </a:r>
            <a:endParaRPr lang="ru-RU" sz="3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92389" y="-338564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 smtClean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10800000">
            <a:off x="8160941" y="1851670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 smtClean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84928" y="3974067"/>
            <a:ext cx="46355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Президент Республики </a:t>
            </a:r>
            <a:r>
              <a:rPr lang="ru-RU" sz="1400" i="1" dirty="0" smtClean="0">
                <a:solidFill>
                  <a:schemeClr val="bg1"/>
                </a:solidFill>
              </a:rPr>
              <a:t>Беларусь </a:t>
            </a:r>
            <a:r>
              <a:rPr lang="ru-RU" sz="1400" i="1" dirty="0" err="1" smtClean="0">
                <a:solidFill>
                  <a:schemeClr val="bg1"/>
                </a:solidFill>
              </a:rPr>
              <a:t>А.Г.Лукашенко</a:t>
            </a:r>
            <a:r>
              <a:rPr lang="ru-RU" sz="1400" i="1" dirty="0" smtClean="0">
                <a:solidFill>
                  <a:schemeClr val="bg1"/>
                </a:solidFill>
              </a:rPr>
              <a:t>. </a:t>
            </a:r>
            <a:br>
              <a:rPr lang="ru-RU" sz="1400" i="1" dirty="0" smtClean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Церемония вступления в должность вновь избранного Президента Республики </a:t>
            </a:r>
            <a:r>
              <a:rPr lang="ru-RU" sz="1400" i="1" dirty="0" smtClean="0">
                <a:solidFill>
                  <a:schemeClr val="bg1"/>
                </a:solidFill>
              </a:rPr>
              <a:t>Беларусь, 25 марта 2025 г.</a:t>
            </a:r>
            <a:endParaRPr lang="ru-RU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8473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1707654"/>
            <a:ext cx="7981668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7826697" y="3479102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768882" y="1936830"/>
            <a:ext cx="5491060" cy="113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>
            <a:off x="1092522" y="-730949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4774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Беларусь-_-Обзор-красивых-мест-_online-video-cutter.com_-_1__1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2740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63988" y="483518"/>
            <a:ext cx="4656484" cy="3259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Минск – уникальная столица мирового уровня. </a:t>
            </a:r>
            <a:r>
              <a:rPr kumimoji="0" lang="ru-RU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Брестчина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– это не только легендарная крепость-герой и древняя Беловежская пуща, но и душа Белорусского Полесья. Витебск – культурный фестивальный центр страны, красавец. Гомельская область привлекает туристов дворцово-парковыми ансамблями и самобытной народной культурой. Могилевская земля – это целебные источники, уникальные краеведческие музеи. </a:t>
            </a:r>
            <a:r>
              <a:rPr kumimoji="0" lang="ru-RU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Гродненщина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– край замковой архитектуры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92389" y="-338564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</a:t>
            </a:r>
            <a:endParaRPr kumimoji="0" lang="ru-RU" sz="16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 rot="10800000">
            <a:off x="8160941" y="1851670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</a:t>
            </a:r>
            <a:endParaRPr kumimoji="0" lang="ru-RU" sz="16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84928" y="3974067"/>
            <a:ext cx="46355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Президент Республики Беларусь </a:t>
            </a:r>
            <a:r>
              <a:rPr kumimoji="0" lang="ru-RU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А.Г.Лукашенко</a:t>
            </a: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Второе заседание VII Всебелорусского народного собрания. Обращение с Посланием , 18 декабря 2025 </a:t>
            </a: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г.</a:t>
            </a:r>
            <a:endParaRPr kumimoji="0" lang="ru-RU" sz="1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93512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49737" y="340698"/>
            <a:ext cx="84445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0A0A7C"/>
                </a:solidFill>
                <a:latin typeface="+mj-lt"/>
              </a:rPr>
              <a:t>ТУРИСТИЧЕСКАЯ ИНФРАСТРУКТУРА БЕЛАРУСИ</a:t>
            </a:r>
            <a:endParaRPr lang="ru-RU" sz="30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300192" y="865624"/>
            <a:ext cx="288032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i="1" dirty="0"/>
              <a:t>По данным Национального агентства по </a:t>
            </a:r>
            <a:r>
              <a:rPr lang="ru-RU" sz="1500" i="1" dirty="0" smtClean="0"/>
              <a:t>туризму</a:t>
            </a:r>
            <a:endParaRPr lang="ru-RU" sz="1500" dirty="0"/>
          </a:p>
        </p:txBody>
      </p:sp>
    </p:spTree>
    <p:extLst>
      <p:ext uri="{BB962C8B-B14F-4D97-AF65-F5344CB8AC3E}">
        <p14:creationId xmlns:p14="http://schemas.microsoft.com/office/powerpoint/2010/main" xmlns="" val="103476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27784" y="4609460"/>
            <a:ext cx="47525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/>
              <a:t>Рост въездного и внутреннего туризма</a:t>
            </a:r>
            <a:endParaRPr lang="ru-RU" sz="15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314242"/>
            <a:ext cx="8352928" cy="74534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827584" y="409913"/>
            <a:ext cx="75608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ЭКСПОРТ ТУРИСТИЧЕСКИХ УСЛУГ БЕЛАРУСИ</a:t>
            </a:r>
            <a:endParaRPr lang="ru-RU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591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314242"/>
            <a:ext cx="8352928" cy="74534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575556" y="418187"/>
            <a:ext cx="7992888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100" b="1" dirty="0" smtClean="0">
                <a:solidFill>
                  <a:schemeClr val="bg1"/>
                </a:solidFill>
              </a:rPr>
              <a:t>ТУРИСТИЧЕСКИЕ ПРЕДПОЧТЕНИЯ БЕЛОРУСОВ</a:t>
            </a:r>
            <a:endParaRPr lang="ru-RU" sz="3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23261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51520" y="320338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A0A7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ИСТОРИКО-КУЛЬТУРНЫЙ ТУРИЗМ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1846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49737" y="285218"/>
            <a:ext cx="8444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sz="3200" b="1" dirty="0" smtClean="0">
                <a:solidFill>
                  <a:srgbClr val="0A0A7C"/>
                </a:solidFill>
              </a:rPr>
              <a:t>РЕЛИГИОЗНЫЙ ТУРИЗМ</a:t>
            </a:r>
            <a:endParaRPr lang="ru-RU" sz="3200" b="1" dirty="0">
              <a:solidFill>
                <a:srgbClr val="0A0A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41979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95536" y="320338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A0A7C"/>
                </a:solidFill>
              </a:rPr>
              <a:t>СОБЫТИЙНЫЙ ТУРИЗМ И КУЛЬТУРНОЕ НАСЛЕДИЕ БЕЛАРУСИ</a:t>
            </a:r>
            <a:endParaRPr lang="ru-RU" sz="24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392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11141</TotalTime>
  <Words>145</Words>
  <Application>Microsoft Office PowerPoint</Application>
  <PresentationFormat>Экран (16:9)</PresentationFormat>
  <Paragraphs>23</Paragraphs>
  <Slides>15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Stebihova_VV</cp:lastModifiedBy>
  <cp:revision>387</cp:revision>
  <dcterms:created xsi:type="dcterms:W3CDTF">2024-07-24T10:48:12Z</dcterms:created>
  <dcterms:modified xsi:type="dcterms:W3CDTF">2026-05-15T13:19:57Z</dcterms:modified>
</cp:coreProperties>
</file>