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33E"/>
    <a:srgbClr val="602B22"/>
    <a:srgbClr val="FFFF00"/>
    <a:srgbClr val="962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ПОСТРАДАЛ</a:t>
            </a:r>
            <a:r>
              <a:rPr lang="ru-RU" sz="2800" b="1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81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A85-473F-835D-BF8888B2D8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A85-473F-835D-BF8888B2D8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ПОЛУЧИЛИ ТРАВМЫ</c:v>
                </c:pt>
                <c:pt idx="1">
                  <c:v>ПОГИБЛИ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C0-438A-93F7-9B2DF1662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1.7503512797846441E-2"/>
          <c:y val="0.85568322809489084"/>
          <c:w val="0.96499280780255969"/>
          <c:h val="0.128981308646323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СОЦИАЛЬНО-ВОЗРАСТНЫЕ ХАРАКТЕРИСТИКИ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D5-463E-9BBD-71FEE19D68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D5-463E-9BBD-71FEE19D68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D5-463E-9BBD-71FEE19D68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ПЕНСИОНЕРЫ</c:v>
                </c:pt>
                <c:pt idx="1">
                  <c:v>НЕСОВЕРШЕННОЛЕТНИЕ </c:v>
                </c:pt>
                <c:pt idx="2">
                  <c:v>ТРУДОСПОСОБНЫЕ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</c:v>
                </c:pt>
                <c:pt idx="1">
                  <c:v>8</c:v>
                </c:pt>
                <c:pt idx="2">
                  <c:v>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771-44FF-A806-D7527F924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16A681-A59B-4077-8411-B050184D44CE}" type="doc">
      <dgm:prSet loTypeId="urn:microsoft.com/office/officeart/2005/8/layout/hList7#1" loCatId="picture" qsTypeId="urn:microsoft.com/office/officeart/2005/8/quickstyle/3d4" qsCatId="3D" csTypeId="urn:microsoft.com/office/officeart/2005/8/colors/accent1_2" csCatId="accent1" phldr="1"/>
      <dgm:spPr/>
    </dgm:pt>
    <dgm:pt modelId="{5AA9D266-7EFB-4E6C-8B91-E09DDCAAA500}">
      <dgm:prSet phldrT="[Текст]" custT="1"/>
      <dgm:spPr/>
      <dgm:t>
        <a:bodyPr/>
        <a:lstStyle/>
        <a:p>
          <a:r>
            <a:rPr lang="ru-RU" sz="2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ПАДЕНИЯ, УДАРЫ </a:t>
          </a:r>
          <a:br>
            <a:rPr lang="ru-RU" sz="2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 СТАЦИОНАРНЫЕ ОБЪЕКТЫ</a:t>
          </a:r>
          <a:endParaRPr lang="ru-RU" sz="2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E124A5-FDEC-4C58-80DC-E6BA3219915C}" type="parTrans" cxnId="{B2D48F46-F997-4D45-B058-7265DD794CDB}">
      <dgm:prSet/>
      <dgm:spPr/>
      <dgm:t>
        <a:bodyPr/>
        <a:lstStyle/>
        <a:p>
          <a:endParaRPr lang="ru-RU"/>
        </a:p>
      </dgm:t>
    </dgm:pt>
    <dgm:pt modelId="{769D91CE-D960-448B-899B-1B929A304BA1}" type="sibTrans" cxnId="{B2D48F46-F997-4D45-B058-7265DD794CDB}">
      <dgm:prSet/>
      <dgm:spPr/>
      <dgm:t>
        <a:bodyPr/>
        <a:lstStyle/>
        <a:p>
          <a:endParaRPr lang="ru-RU"/>
        </a:p>
      </dgm:t>
    </dgm:pt>
    <dgm:pt modelId="{4D103158-7DB8-4DFA-9511-3DD8FC4E0D82}">
      <dgm:prSet phldrT="[Текст]" custT="1"/>
      <dgm:spPr/>
      <dgm:t>
        <a:bodyPr/>
        <a:lstStyle/>
        <a:p>
          <a:r>
            <a:rPr lang="ru-RU" sz="2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ВОЗДЕЙСТВИЕ ПОДВИЖНОГО СОСТАВА</a:t>
          </a:r>
          <a:endParaRPr lang="ru-RU" sz="2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27180E-E140-4858-B1C1-985C79CB4355}" type="parTrans" cxnId="{AA25B096-4BB4-4191-8855-1616D2C741FA}">
      <dgm:prSet/>
      <dgm:spPr/>
      <dgm:t>
        <a:bodyPr/>
        <a:lstStyle/>
        <a:p>
          <a:endParaRPr lang="ru-RU"/>
        </a:p>
      </dgm:t>
    </dgm:pt>
    <dgm:pt modelId="{6117D077-DAAE-4C13-A115-8BF34310E5CC}" type="sibTrans" cxnId="{AA25B096-4BB4-4191-8855-1616D2C741FA}">
      <dgm:prSet/>
      <dgm:spPr/>
      <dgm:t>
        <a:bodyPr/>
        <a:lstStyle/>
        <a:p>
          <a:endParaRPr lang="ru-RU"/>
        </a:p>
      </dgm:t>
    </dgm:pt>
    <dgm:pt modelId="{A6B3E0F6-7897-4B4E-BA87-A2E2891D2299}">
      <dgm:prSet phldrT="[Текст]" custT="1"/>
      <dgm:spPr/>
      <dgm:t>
        <a:bodyPr/>
        <a:lstStyle/>
        <a:p>
          <a:r>
            <a:rPr lang="ru-RU" sz="2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ЭЛЕКТРОТРАВМЫ ОТ КОНТАКТНОЙ СЕТИ</a:t>
          </a:r>
          <a:endParaRPr lang="ru-RU" sz="26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155EF2-7678-44C8-BBC4-2B9B5234F844}" type="parTrans" cxnId="{6CA3C42A-5477-4D6A-8F5B-654119B78305}">
      <dgm:prSet/>
      <dgm:spPr/>
      <dgm:t>
        <a:bodyPr/>
        <a:lstStyle/>
        <a:p>
          <a:endParaRPr lang="ru-RU"/>
        </a:p>
      </dgm:t>
    </dgm:pt>
    <dgm:pt modelId="{389C6B5C-5A82-4DFF-9CC4-955BDECFABD4}" type="sibTrans" cxnId="{6CA3C42A-5477-4D6A-8F5B-654119B78305}">
      <dgm:prSet/>
      <dgm:spPr/>
      <dgm:t>
        <a:bodyPr/>
        <a:lstStyle/>
        <a:p>
          <a:endParaRPr lang="ru-RU"/>
        </a:p>
      </dgm:t>
    </dgm:pt>
    <dgm:pt modelId="{10A22FAB-7BFD-4533-BDA2-1214E3885CA3}" type="pres">
      <dgm:prSet presAssocID="{9716A681-A59B-4077-8411-B050184D44CE}" presName="Name0" presStyleCnt="0">
        <dgm:presLayoutVars>
          <dgm:dir/>
          <dgm:resizeHandles val="exact"/>
        </dgm:presLayoutVars>
      </dgm:prSet>
      <dgm:spPr/>
    </dgm:pt>
    <dgm:pt modelId="{5B6AB38C-5970-4E60-920E-7C60544C9E68}" type="pres">
      <dgm:prSet presAssocID="{9716A681-A59B-4077-8411-B050184D44CE}" presName="fgShape" presStyleLbl="fgShp" presStyleIdx="0" presStyleCnt="1" custScaleY="156712"/>
      <dgm:spPr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</dgm:spPr>
    </dgm:pt>
    <dgm:pt modelId="{0C47CF02-EDC9-4E52-B346-3955A069FF22}" type="pres">
      <dgm:prSet presAssocID="{9716A681-A59B-4077-8411-B050184D44CE}" presName="linComp" presStyleCnt="0"/>
      <dgm:spPr/>
    </dgm:pt>
    <dgm:pt modelId="{F77FDE8B-AEFD-4A61-8A08-2BF58CEFA4A1}" type="pres">
      <dgm:prSet presAssocID="{5AA9D266-7EFB-4E6C-8B91-E09DDCAAA500}" presName="compNode" presStyleCnt="0"/>
      <dgm:spPr/>
    </dgm:pt>
    <dgm:pt modelId="{3DF9D88C-199D-4C4F-B8C3-A461254ED71A}" type="pres">
      <dgm:prSet presAssocID="{5AA9D266-7EFB-4E6C-8B91-E09DDCAAA500}" presName="bkgdShape" presStyleLbl="node1" presStyleIdx="0" presStyleCnt="3"/>
      <dgm:spPr/>
      <dgm:t>
        <a:bodyPr/>
        <a:lstStyle/>
        <a:p>
          <a:endParaRPr lang="ru-RU"/>
        </a:p>
      </dgm:t>
    </dgm:pt>
    <dgm:pt modelId="{650084A8-9A91-4C45-BE4C-BE1157D6F287}" type="pres">
      <dgm:prSet presAssocID="{5AA9D266-7EFB-4E6C-8B91-E09DDCAAA50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A2032B-1A3C-4826-8426-B26F05962330}" type="pres">
      <dgm:prSet presAssocID="{5AA9D266-7EFB-4E6C-8B91-E09DDCAAA500}" presName="invisiNode" presStyleLbl="node1" presStyleIdx="0" presStyleCnt="3"/>
      <dgm:spPr/>
    </dgm:pt>
    <dgm:pt modelId="{E9224A13-FE9F-4CBF-8D44-F3E308B014AE}" type="pres">
      <dgm:prSet presAssocID="{5AA9D266-7EFB-4E6C-8B91-E09DDCAAA500}" presName="imagNode" presStyleLbl="fgImgPlace1" presStyleIdx="0" presStyleCnt="3" custScaleX="105605" custScaleY="100400"/>
      <dgm:spPr/>
    </dgm:pt>
    <dgm:pt modelId="{A096ABF6-DC4F-4FEB-B65B-720D850490E1}" type="pres">
      <dgm:prSet presAssocID="{769D91CE-D960-448B-899B-1B929A304B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D5F15D1-514B-439F-91B4-9794B65F0947}" type="pres">
      <dgm:prSet presAssocID="{4D103158-7DB8-4DFA-9511-3DD8FC4E0D82}" presName="compNode" presStyleCnt="0"/>
      <dgm:spPr/>
    </dgm:pt>
    <dgm:pt modelId="{073ADA35-9DE7-42A1-87DF-E0693B96AA51}" type="pres">
      <dgm:prSet presAssocID="{4D103158-7DB8-4DFA-9511-3DD8FC4E0D82}" presName="bkgdShape" presStyleLbl="node1" presStyleIdx="1" presStyleCnt="3"/>
      <dgm:spPr/>
      <dgm:t>
        <a:bodyPr/>
        <a:lstStyle/>
        <a:p>
          <a:endParaRPr lang="ru-RU"/>
        </a:p>
      </dgm:t>
    </dgm:pt>
    <dgm:pt modelId="{B15B5A3D-6C1A-4162-93CB-C438E1B4DC5B}" type="pres">
      <dgm:prSet presAssocID="{4D103158-7DB8-4DFA-9511-3DD8FC4E0D82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FF8B1-0550-45FA-B180-CF81399B4F62}" type="pres">
      <dgm:prSet presAssocID="{4D103158-7DB8-4DFA-9511-3DD8FC4E0D82}" presName="invisiNode" presStyleLbl="node1" presStyleIdx="1" presStyleCnt="3"/>
      <dgm:spPr/>
    </dgm:pt>
    <dgm:pt modelId="{094DAC0D-D3B2-4AF0-9895-6504BDAC9419}" type="pres">
      <dgm:prSet presAssocID="{4D103158-7DB8-4DFA-9511-3DD8FC4E0D82}" presName="imagNode" presStyleLbl="fgImgPlace1" presStyleIdx="1" presStyleCnt="3"/>
      <dgm:spPr/>
    </dgm:pt>
    <dgm:pt modelId="{4897A0AF-2AC9-4794-9B4C-14B582D24108}" type="pres">
      <dgm:prSet presAssocID="{6117D077-DAAE-4C13-A115-8BF34310E5C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C8C155E-5B62-426E-B2D0-4FCA0BCCA8E5}" type="pres">
      <dgm:prSet presAssocID="{A6B3E0F6-7897-4B4E-BA87-A2E2891D2299}" presName="compNode" presStyleCnt="0"/>
      <dgm:spPr/>
    </dgm:pt>
    <dgm:pt modelId="{2C40C569-BCF4-4400-9785-8AEAE2F34818}" type="pres">
      <dgm:prSet presAssocID="{A6B3E0F6-7897-4B4E-BA87-A2E2891D2299}" presName="bkgdShape" presStyleLbl="node1" presStyleIdx="2" presStyleCnt="3"/>
      <dgm:spPr/>
      <dgm:t>
        <a:bodyPr/>
        <a:lstStyle/>
        <a:p>
          <a:endParaRPr lang="ru-RU"/>
        </a:p>
      </dgm:t>
    </dgm:pt>
    <dgm:pt modelId="{363A06F1-E702-4044-AB2C-0630ABD95574}" type="pres">
      <dgm:prSet presAssocID="{A6B3E0F6-7897-4B4E-BA87-A2E2891D229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754F63-0FB3-429F-8FFC-45D800B97BA5}" type="pres">
      <dgm:prSet presAssocID="{A6B3E0F6-7897-4B4E-BA87-A2E2891D2299}" presName="invisiNode" presStyleLbl="node1" presStyleIdx="2" presStyleCnt="3"/>
      <dgm:spPr/>
    </dgm:pt>
    <dgm:pt modelId="{06E6BC10-2619-4743-A765-A0315492CA04}" type="pres">
      <dgm:prSet presAssocID="{A6B3E0F6-7897-4B4E-BA87-A2E2891D2299}" presName="imagNode" presStyleLbl="fgImgPlace1" presStyleIdx="2" presStyleCnt="3"/>
      <dgm:spPr/>
    </dgm:pt>
  </dgm:ptLst>
  <dgm:cxnLst>
    <dgm:cxn modelId="{AA25B096-4BB4-4191-8855-1616D2C741FA}" srcId="{9716A681-A59B-4077-8411-B050184D44CE}" destId="{4D103158-7DB8-4DFA-9511-3DD8FC4E0D82}" srcOrd="1" destOrd="0" parTransId="{6B27180E-E140-4858-B1C1-985C79CB4355}" sibTransId="{6117D077-DAAE-4C13-A115-8BF34310E5CC}"/>
    <dgm:cxn modelId="{AC9E28EC-9065-40F0-AF91-C070FC7B2AD0}" type="presOf" srcId="{4D103158-7DB8-4DFA-9511-3DD8FC4E0D82}" destId="{073ADA35-9DE7-42A1-87DF-E0693B96AA51}" srcOrd="0" destOrd="0" presId="urn:microsoft.com/office/officeart/2005/8/layout/hList7#1"/>
    <dgm:cxn modelId="{B2D48F46-F997-4D45-B058-7265DD794CDB}" srcId="{9716A681-A59B-4077-8411-B050184D44CE}" destId="{5AA9D266-7EFB-4E6C-8B91-E09DDCAAA500}" srcOrd="0" destOrd="0" parTransId="{61E124A5-FDEC-4C58-80DC-E6BA3219915C}" sibTransId="{769D91CE-D960-448B-899B-1B929A304BA1}"/>
    <dgm:cxn modelId="{11504643-D15D-4B0E-9B7E-7D5ABBAC1346}" type="presOf" srcId="{6117D077-DAAE-4C13-A115-8BF34310E5CC}" destId="{4897A0AF-2AC9-4794-9B4C-14B582D24108}" srcOrd="0" destOrd="0" presId="urn:microsoft.com/office/officeart/2005/8/layout/hList7#1"/>
    <dgm:cxn modelId="{AA1B6976-1479-4349-B57A-0F38763EE24E}" type="presOf" srcId="{769D91CE-D960-448B-899B-1B929A304BA1}" destId="{A096ABF6-DC4F-4FEB-B65B-720D850490E1}" srcOrd="0" destOrd="0" presId="urn:microsoft.com/office/officeart/2005/8/layout/hList7#1"/>
    <dgm:cxn modelId="{D2A07007-C431-43A1-889C-31A398FC9166}" type="presOf" srcId="{A6B3E0F6-7897-4B4E-BA87-A2E2891D2299}" destId="{363A06F1-E702-4044-AB2C-0630ABD95574}" srcOrd="1" destOrd="0" presId="urn:microsoft.com/office/officeart/2005/8/layout/hList7#1"/>
    <dgm:cxn modelId="{ECFABC89-FBAA-4D67-A179-D0C71A129DBE}" type="presOf" srcId="{9716A681-A59B-4077-8411-B050184D44CE}" destId="{10A22FAB-7BFD-4533-BDA2-1214E3885CA3}" srcOrd="0" destOrd="0" presId="urn:microsoft.com/office/officeart/2005/8/layout/hList7#1"/>
    <dgm:cxn modelId="{F15A1307-C366-4233-B04B-66CFEBD9AB90}" type="presOf" srcId="{5AA9D266-7EFB-4E6C-8B91-E09DDCAAA500}" destId="{650084A8-9A91-4C45-BE4C-BE1157D6F287}" srcOrd="1" destOrd="0" presId="urn:microsoft.com/office/officeart/2005/8/layout/hList7#1"/>
    <dgm:cxn modelId="{38BD4BDE-E90C-4888-AAC6-19CA1FD08B93}" type="presOf" srcId="{4D103158-7DB8-4DFA-9511-3DD8FC4E0D82}" destId="{B15B5A3D-6C1A-4162-93CB-C438E1B4DC5B}" srcOrd="1" destOrd="0" presId="urn:microsoft.com/office/officeart/2005/8/layout/hList7#1"/>
    <dgm:cxn modelId="{6B69EA27-5755-4398-9B9E-5DE94CA524FC}" type="presOf" srcId="{A6B3E0F6-7897-4B4E-BA87-A2E2891D2299}" destId="{2C40C569-BCF4-4400-9785-8AEAE2F34818}" srcOrd="0" destOrd="0" presId="urn:microsoft.com/office/officeart/2005/8/layout/hList7#1"/>
    <dgm:cxn modelId="{4F101F6D-85FD-4070-B87D-85EA75BCCD95}" type="presOf" srcId="{5AA9D266-7EFB-4E6C-8B91-E09DDCAAA500}" destId="{3DF9D88C-199D-4C4F-B8C3-A461254ED71A}" srcOrd="0" destOrd="0" presId="urn:microsoft.com/office/officeart/2005/8/layout/hList7#1"/>
    <dgm:cxn modelId="{6CA3C42A-5477-4D6A-8F5B-654119B78305}" srcId="{9716A681-A59B-4077-8411-B050184D44CE}" destId="{A6B3E0F6-7897-4B4E-BA87-A2E2891D2299}" srcOrd="2" destOrd="0" parTransId="{33155EF2-7678-44C8-BBC4-2B9B5234F844}" sibTransId="{389C6B5C-5A82-4DFF-9CC4-955BDECFABD4}"/>
    <dgm:cxn modelId="{BFDF4AF7-5E1C-4D95-ADF8-63F0C709D24F}" type="presParOf" srcId="{10A22FAB-7BFD-4533-BDA2-1214E3885CA3}" destId="{5B6AB38C-5970-4E60-920E-7C60544C9E68}" srcOrd="0" destOrd="0" presId="urn:microsoft.com/office/officeart/2005/8/layout/hList7#1"/>
    <dgm:cxn modelId="{41C69C1C-4372-4B33-8498-125468650F96}" type="presParOf" srcId="{10A22FAB-7BFD-4533-BDA2-1214E3885CA3}" destId="{0C47CF02-EDC9-4E52-B346-3955A069FF22}" srcOrd="1" destOrd="0" presId="urn:microsoft.com/office/officeart/2005/8/layout/hList7#1"/>
    <dgm:cxn modelId="{0FCFC1A4-A637-4F49-B885-067956F30071}" type="presParOf" srcId="{0C47CF02-EDC9-4E52-B346-3955A069FF22}" destId="{F77FDE8B-AEFD-4A61-8A08-2BF58CEFA4A1}" srcOrd="0" destOrd="0" presId="urn:microsoft.com/office/officeart/2005/8/layout/hList7#1"/>
    <dgm:cxn modelId="{C4F798BB-CE15-407A-A25B-F63CA2D10D0A}" type="presParOf" srcId="{F77FDE8B-AEFD-4A61-8A08-2BF58CEFA4A1}" destId="{3DF9D88C-199D-4C4F-B8C3-A461254ED71A}" srcOrd="0" destOrd="0" presId="urn:microsoft.com/office/officeart/2005/8/layout/hList7#1"/>
    <dgm:cxn modelId="{1146BE8F-4CCE-4153-9369-5401964B94D3}" type="presParOf" srcId="{F77FDE8B-AEFD-4A61-8A08-2BF58CEFA4A1}" destId="{650084A8-9A91-4C45-BE4C-BE1157D6F287}" srcOrd="1" destOrd="0" presId="urn:microsoft.com/office/officeart/2005/8/layout/hList7#1"/>
    <dgm:cxn modelId="{434A66CA-3066-4A2A-A263-329D2D379943}" type="presParOf" srcId="{F77FDE8B-AEFD-4A61-8A08-2BF58CEFA4A1}" destId="{48A2032B-1A3C-4826-8426-B26F05962330}" srcOrd="2" destOrd="0" presId="urn:microsoft.com/office/officeart/2005/8/layout/hList7#1"/>
    <dgm:cxn modelId="{61E2DEFF-411B-433F-8AC9-BE576C980CF9}" type="presParOf" srcId="{F77FDE8B-AEFD-4A61-8A08-2BF58CEFA4A1}" destId="{E9224A13-FE9F-4CBF-8D44-F3E308B014AE}" srcOrd="3" destOrd="0" presId="urn:microsoft.com/office/officeart/2005/8/layout/hList7#1"/>
    <dgm:cxn modelId="{4FD588D5-B41C-44C4-A37F-55F6D42463AD}" type="presParOf" srcId="{0C47CF02-EDC9-4E52-B346-3955A069FF22}" destId="{A096ABF6-DC4F-4FEB-B65B-720D850490E1}" srcOrd="1" destOrd="0" presId="urn:microsoft.com/office/officeart/2005/8/layout/hList7#1"/>
    <dgm:cxn modelId="{DB41F824-E5A9-4718-A058-4A8E9642BD45}" type="presParOf" srcId="{0C47CF02-EDC9-4E52-B346-3955A069FF22}" destId="{BD5F15D1-514B-439F-91B4-9794B65F0947}" srcOrd="2" destOrd="0" presId="urn:microsoft.com/office/officeart/2005/8/layout/hList7#1"/>
    <dgm:cxn modelId="{31AF7F67-A281-43BB-B06E-31F9081B4224}" type="presParOf" srcId="{BD5F15D1-514B-439F-91B4-9794B65F0947}" destId="{073ADA35-9DE7-42A1-87DF-E0693B96AA51}" srcOrd="0" destOrd="0" presId="urn:microsoft.com/office/officeart/2005/8/layout/hList7#1"/>
    <dgm:cxn modelId="{56CAAC90-3C23-4A18-BABC-5C63132CDA2E}" type="presParOf" srcId="{BD5F15D1-514B-439F-91B4-9794B65F0947}" destId="{B15B5A3D-6C1A-4162-93CB-C438E1B4DC5B}" srcOrd="1" destOrd="0" presId="urn:microsoft.com/office/officeart/2005/8/layout/hList7#1"/>
    <dgm:cxn modelId="{B5BCDE54-64A1-4033-AF1B-F819D11BCE5F}" type="presParOf" srcId="{BD5F15D1-514B-439F-91B4-9794B65F0947}" destId="{1DFFF8B1-0550-45FA-B180-CF81399B4F62}" srcOrd="2" destOrd="0" presId="urn:microsoft.com/office/officeart/2005/8/layout/hList7#1"/>
    <dgm:cxn modelId="{4B9B0A3D-195C-4C0A-9D70-68A1BDF407C3}" type="presParOf" srcId="{BD5F15D1-514B-439F-91B4-9794B65F0947}" destId="{094DAC0D-D3B2-4AF0-9895-6504BDAC9419}" srcOrd="3" destOrd="0" presId="urn:microsoft.com/office/officeart/2005/8/layout/hList7#1"/>
    <dgm:cxn modelId="{C9BB57F4-50D8-430E-A320-622705B722AF}" type="presParOf" srcId="{0C47CF02-EDC9-4E52-B346-3955A069FF22}" destId="{4897A0AF-2AC9-4794-9B4C-14B582D24108}" srcOrd="3" destOrd="0" presId="urn:microsoft.com/office/officeart/2005/8/layout/hList7#1"/>
    <dgm:cxn modelId="{DF21A29D-E900-4155-BEAE-E5D3D80DC367}" type="presParOf" srcId="{0C47CF02-EDC9-4E52-B346-3955A069FF22}" destId="{8C8C155E-5B62-426E-B2D0-4FCA0BCCA8E5}" srcOrd="4" destOrd="0" presId="urn:microsoft.com/office/officeart/2005/8/layout/hList7#1"/>
    <dgm:cxn modelId="{FCB8EDAF-D39B-41A0-9217-2CC2F5938EC0}" type="presParOf" srcId="{8C8C155E-5B62-426E-B2D0-4FCA0BCCA8E5}" destId="{2C40C569-BCF4-4400-9785-8AEAE2F34818}" srcOrd="0" destOrd="0" presId="urn:microsoft.com/office/officeart/2005/8/layout/hList7#1"/>
    <dgm:cxn modelId="{BE5C565F-DECD-49B4-89CF-0F28E5D151F5}" type="presParOf" srcId="{8C8C155E-5B62-426E-B2D0-4FCA0BCCA8E5}" destId="{363A06F1-E702-4044-AB2C-0630ABD95574}" srcOrd="1" destOrd="0" presId="urn:microsoft.com/office/officeart/2005/8/layout/hList7#1"/>
    <dgm:cxn modelId="{C737CEDE-A2C5-4C84-909F-7C7C6BF4345B}" type="presParOf" srcId="{8C8C155E-5B62-426E-B2D0-4FCA0BCCA8E5}" destId="{C4754F63-0FB3-429F-8FFC-45D800B97BA5}" srcOrd="2" destOrd="0" presId="urn:microsoft.com/office/officeart/2005/8/layout/hList7#1"/>
    <dgm:cxn modelId="{F38B8582-E51B-4526-BE20-0073C7FDBBBB}" type="presParOf" srcId="{8C8C155E-5B62-426E-B2D0-4FCA0BCCA8E5}" destId="{06E6BC10-2619-4743-A765-A0315492CA04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2A0B45-E133-4653-B5F4-FF8C9B0A3378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F1F8DF-84F8-4015-9E5E-126776B6D21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УГОЛОВНАЯ ОТВЕТСВЕННОСТЬ</a:t>
          </a:r>
          <a:endParaRPr lang="ru-RU" sz="3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0B67DF-7372-4348-A7B6-A6A1A1C88EFC}" type="parTrans" cxnId="{EC24F9DC-4034-4AD1-B7D4-DB17E780D8A4}">
      <dgm:prSet/>
      <dgm:spPr/>
      <dgm:t>
        <a:bodyPr/>
        <a:lstStyle/>
        <a:p>
          <a:endParaRPr lang="ru-RU"/>
        </a:p>
      </dgm:t>
    </dgm:pt>
    <dgm:pt modelId="{C237FDB1-2A76-4DF7-991C-D79244E9A058}" type="sibTrans" cxnId="{EC24F9DC-4034-4AD1-B7D4-DB17E780D8A4}">
      <dgm:prSet/>
      <dgm:spPr/>
      <dgm:t>
        <a:bodyPr/>
        <a:lstStyle/>
        <a:p>
          <a:endParaRPr lang="ru-RU"/>
        </a:p>
      </dgm:t>
    </dgm:pt>
    <dgm:pt modelId="{62EF5DA1-B7CE-404C-A5B8-076B3C0B74D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ВОЗРАСТ ПРИВЛЕЧЕНИЯ К ОТВЕТСВЕННОСТИ – С 14 ЛЕТ</a:t>
          </a:r>
          <a:endParaRPr lang="ru-RU" sz="19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DAEEC1-6B57-4032-9070-0C9EC17A0BE3}" type="parTrans" cxnId="{8A554166-6451-40F4-AEB7-2E2EE6841116}">
      <dgm:prSet/>
      <dgm:spPr/>
      <dgm:t>
        <a:bodyPr/>
        <a:lstStyle/>
        <a:p>
          <a:endParaRPr lang="ru-RU"/>
        </a:p>
      </dgm:t>
    </dgm:pt>
    <dgm:pt modelId="{1D6B5EF7-CE9C-4C3D-ACD2-E443E2F941F5}" type="sibTrans" cxnId="{8A554166-6451-40F4-AEB7-2E2EE6841116}">
      <dgm:prSet/>
      <dgm:spPr/>
      <dgm:t>
        <a:bodyPr/>
        <a:lstStyle/>
        <a:p>
          <a:endParaRPr lang="ru-RU"/>
        </a:p>
      </dgm:t>
    </dgm:pt>
    <dgm:pt modelId="{3C391A84-644B-4F68-AB8E-A03EFF10063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САНКЦИИ ПРЕДУСМАТРИВАЮТ НАКАЗАНИЕ ДО 12 ЛЕТ ЛИШЕНИЯ СВОБОДЫ</a:t>
          </a:r>
          <a:endParaRPr lang="ru-RU" sz="19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88CD25-F444-476A-8E42-40CB18B8327D}" type="parTrans" cxnId="{62100E00-D821-4A4C-B65C-C3BAE7D51AE3}">
      <dgm:prSet/>
      <dgm:spPr/>
      <dgm:t>
        <a:bodyPr/>
        <a:lstStyle/>
        <a:p>
          <a:endParaRPr lang="ru-RU"/>
        </a:p>
      </dgm:t>
    </dgm:pt>
    <dgm:pt modelId="{CD65356F-F9EA-47C7-B989-9D541A083801}" type="sibTrans" cxnId="{62100E00-D821-4A4C-B65C-C3BAE7D51AE3}">
      <dgm:prSet/>
      <dgm:spPr/>
      <dgm:t>
        <a:bodyPr/>
        <a:lstStyle/>
        <a:p>
          <a:endParaRPr lang="ru-RU"/>
        </a:p>
      </dgm:t>
    </dgm:pt>
    <dgm:pt modelId="{946A5F36-8251-44BD-9B1D-D6505955FF31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АДМИНИСТРАТИВНАЯ ОТВЕТСВЕННОСТЬ</a:t>
          </a:r>
          <a:endParaRPr lang="ru-RU" sz="3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EA0645-408F-4433-8763-A9B1E46C25C0}" type="parTrans" cxnId="{2016115F-CE3E-4867-94DF-2D6BB2269AD4}">
      <dgm:prSet/>
      <dgm:spPr/>
      <dgm:t>
        <a:bodyPr/>
        <a:lstStyle/>
        <a:p>
          <a:endParaRPr lang="ru-RU"/>
        </a:p>
      </dgm:t>
    </dgm:pt>
    <dgm:pt modelId="{D6781304-CC73-4601-91D3-79514C3D0426}" type="sibTrans" cxnId="{2016115F-CE3E-4867-94DF-2D6BB2269AD4}">
      <dgm:prSet/>
      <dgm:spPr/>
      <dgm:t>
        <a:bodyPr/>
        <a:lstStyle/>
        <a:p>
          <a:endParaRPr lang="ru-RU"/>
        </a:p>
      </dgm:t>
    </dgm:pt>
    <dgm:pt modelId="{F4C33DF4-A791-407A-B4D7-B5B5CDD8972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ВОЗРАСТ ПРИВЛЕЧЕНИЯ К ОТВЕТСВЕННОСТИ – С 14 ИЛИ 16 ЛЕТ</a:t>
          </a:r>
          <a:endParaRPr lang="ru-RU" sz="19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A51689-510C-484D-A455-816FD4365344}" type="parTrans" cxnId="{EAFD678A-9AA3-4569-AE90-259C4EE6E589}">
      <dgm:prSet/>
      <dgm:spPr/>
      <dgm:t>
        <a:bodyPr/>
        <a:lstStyle/>
        <a:p>
          <a:endParaRPr lang="ru-RU"/>
        </a:p>
      </dgm:t>
    </dgm:pt>
    <dgm:pt modelId="{6D78EFAE-1171-4779-9DFD-8D76786C10BB}" type="sibTrans" cxnId="{EAFD678A-9AA3-4569-AE90-259C4EE6E589}">
      <dgm:prSet/>
      <dgm:spPr/>
      <dgm:t>
        <a:bodyPr/>
        <a:lstStyle/>
        <a:p>
          <a:endParaRPr lang="ru-RU"/>
        </a:p>
      </dgm:t>
    </dgm:pt>
    <dgm:pt modelId="{5C31472F-2BC8-4A78-BDBA-6019DCDDDD9E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 НЕДОСТИЖЕНИИ ВОЗРАСТА ПРИВЛЕЧЕНИЯ К ОТВЕТСВЕННОСТИ ПРИВЛЕКАЮТСЯ РОДИТЕЛИ (ЗАКОННЫЕ ПРЕДСТАВИТЕЛИ)</a:t>
          </a:r>
          <a:endParaRPr lang="ru-RU" sz="19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16193B-0C4E-4CF4-8BC6-BDBF41D8977C}" type="parTrans" cxnId="{BC16846F-F406-4B13-8CBF-510556ECB45C}">
      <dgm:prSet/>
      <dgm:spPr/>
      <dgm:t>
        <a:bodyPr/>
        <a:lstStyle/>
        <a:p>
          <a:endParaRPr lang="ru-RU"/>
        </a:p>
      </dgm:t>
    </dgm:pt>
    <dgm:pt modelId="{EFEC5F86-FDF6-4D98-9F46-2A83B4531747}" type="sibTrans" cxnId="{BC16846F-F406-4B13-8CBF-510556ECB45C}">
      <dgm:prSet/>
      <dgm:spPr/>
      <dgm:t>
        <a:bodyPr/>
        <a:lstStyle/>
        <a:p>
          <a:endParaRPr lang="ru-RU"/>
        </a:p>
      </dgm:t>
    </dgm:pt>
    <dgm:pt modelId="{5034A540-A19B-44A1-9B0E-E6082C93B18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ГРАЖДАНСКО-ПРАВОВАЯ ОТВЕТСВЕННОСТЬ</a:t>
          </a:r>
          <a:endParaRPr lang="ru-RU" sz="3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520DCF-5116-471A-B6DE-DA4873AE1D21}" type="parTrans" cxnId="{0375F0D9-435D-43F6-A62B-1766EBD1E07D}">
      <dgm:prSet/>
      <dgm:spPr/>
      <dgm:t>
        <a:bodyPr/>
        <a:lstStyle/>
        <a:p>
          <a:endParaRPr lang="ru-RU"/>
        </a:p>
      </dgm:t>
    </dgm:pt>
    <dgm:pt modelId="{731D820A-F99B-4836-BA2D-19D9E6EEFEF1}" type="sibTrans" cxnId="{0375F0D9-435D-43F6-A62B-1766EBD1E07D}">
      <dgm:prSet/>
      <dgm:spPr/>
      <dgm:t>
        <a:bodyPr/>
        <a:lstStyle/>
        <a:p>
          <a:endParaRPr lang="ru-RU"/>
        </a:p>
      </dgm:t>
    </dgm:pt>
    <dgm:pt modelId="{7FF635BA-D5B2-42DD-AAA4-EB4049ACD1E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ВОЗМЕЩЕНИЕ ПРИЧИНЕННОГО УЩЕРБА </a:t>
          </a:r>
          <a:endParaRPr lang="ru-RU" sz="19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46329A-DA8A-4CEE-8B6B-483687978990}" type="parTrans" cxnId="{492362B6-EF6D-4EA4-AA04-6C728C9F7B2B}">
      <dgm:prSet/>
      <dgm:spPr/>
      <dgm:t>
        <a:bodyPr/>
        <a:lstStyle/>
        <a:p>
          <a:endParaRPr lang="ru-RU"/>
        </a:p>
      </dgm:t>
    </dgm:pt>
    <dgm:pt modelId="{4EFFF02B-6BDD-4B8A-A664-6DC12CA00EF4}" type="sibTrans" cxnId="{492362B6-EF6D-4EA4-AA04-6C728C9F7B2B}">
      <dgm:prSet/>
      <dgm:spPr/>
      <dgm:t>
        <a:bodyPr/>
        <a:lstStyle/>
        <a:p>
          <a:endParaRPr lang="ru-RU"/>
        </a:p>
      </dgm:t>
    </dgm:pt>
    <dgm:pt modelId="{98B52E99-D3D4-41DA-AEE8-B05BA35BAACE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ПРИМЕНЕНИЕ МЕР ПРИНУДИТЕЛЬНОГО ИСПОЛНЕНИЯ (АРЕСТ </a:t>
          </a:r>
          <a:b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ИМУЩЕСТВО)</a:t>
          </a:r>
          <a:endParaRPr lang="ru-RU" sz="19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6C3B5D-BB93-4A20-88C1-7F6527D50A7E}" type="parTrans" cxnId="{388A132C-39E7-4CBE-96E8-31878ACB1601}">
      <dgm:prSet/>
      <dgm:spPr/>
      <dgm:t>
        <a:bodyPr/>
        <a:lstStyle/>
        <a:p>
          <a:endParaRPr lang="ru-RU"/>
        </a:p>
      </dgm:t>
    </dgm:pt>
    <dgm:pt modelId="{1950C3A0-9EC0-4530-95B4-CCCB30CF6C22}" type="sibTrans" cxnId="{388A132C-39E7-4CBE-96E8-31878ACB1601}">
      <dgm:prSet/>
      <dgm:spPr/>
      <dgm:t>
        <a:bodyPr/>
        <a:lstStyle/>
        <a:p>
          <a:endParaRPr lang="ru-RU"/>
        </a:p>
      </dgm:t>
    </dgm:pt>
    <dgm:pt modelId="{4A2E89DB-DEC0-441D-9833-26D22D320E3D}" type="pres">
      <dgm:prSet presAssocID="{122A0B45-E133-4653-B5F4-FF8C9B0A337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884A84-CCF1-4CCE-86F3-7C6FA955731A}" type="pres">
      <dgm:prSet presAssocID="{1FF1F8DF-84F8-4015-9E5E-126776B6D216}" presName="comp" presStyleCnt="0"/>
      <dgm:spPr/>
    </dgm:pt>
    <dgm:pt modelId="{7A99CB85-2256-4ED1-853B-1612B12E5191}" type="pres">
      <dgm:prSet presAssocID="{1FF1F8DF-84F8-4015-9E5E-126776B6D216}" presName="box" presStyleLbl="node1" presStyleIdx="0" presStyleCnt="3" custLinFactNeighborX="-9971" custLinFactNeighborY="-3841"/>
      <dgm:spPr/>
      <dgm:t>
        <a:bodyPr/>
        <a:lstStyle/>
        <a:p>
          <a:endParaRPr lang="ru-RU"/>
        </a:p>
      </dgm:t>
    </dgm:pt>
    <dgm:pt modelId="{3270D389-4DC4-4678-8514-817176CF28F1}" type="pres">
      <dgm:prSet presAssocID="{1FF1F8DF-84F8-4015-9E5E-126776B6D216}" presName="img" presStyleLbl="fgImgPlace1" presStyleIdx="0" presStyleCnt="3"/>
      <dgm:spPr/>
    </dgm:pt>
    <dgm:pt modelId="{E38450F2-C8F1-4F33-A701-7A278A385298}" type="pres">
      <dgm:prSet presAssocID="{1FF1F8DF-84F8-4015-9E5E-126776B6D21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BBA52-8F4E-4DD9-BE42-4A3C5C9D9598}" type="pres">
      <dgm:prSet presAssocID="{C237FDB1-2A76-4DF7-991C-D79244E9A058}" presName="spacer" presStyleCnt="0"/>
      <dgm:spPr/>
    </dgm:pt>
    <dgm:pt modelId="{C8D3AF96-6329-41F2-9118-236EBA756411}" type="pres">
      <dgm:prSet presAssocID="{946A5F36-8251-44BD-9B1D-D6505955FF31}" presName="comp" presStyleCnt="0"/>
      <dgm:spPr/>
    </dgm:pt>
    <dgm:pt modelId="{119E757B-5617-437A-BEA2-8D17105E8518}" type="pres">
      <dgm:prSet presAssocID="{946A5F36-8251-44BD-9B1D-D6505955FF31}" presName="box" presStyleLbl="node1" presStyleIdx="1" presStyleCnt="3"/>
      <dgm:spPr/>
      <dgm:t>
        <a:bodyPr/>
        <a:lstStyle/>
        <a:p>
          <a:endParaRPr lang="ru-RU"/>
        </a:p>
      </dgm:t>
    </dgm:pt>
    <dgm:pt modelId="{3EFE7A04-4776-415C-9A56-56B02CB1DFE3}" type="pres">
      <dgm:prSet presAssocID="{946A5F36-8251-44BD-9B1D-D6505955FF31}" presName="img" presStyleLbl="fgImgPlace1" presStyleIdx="1" presStyleCnt="3"/>
      <dgm:spPr/>
    </dgm:pt>
    <dgm:pt modelId="{BCD8B89B-7267-44AE-8B19-2309AECA5EE6}" type="pres">
      <dgm:prSet presAssocID="{946A5F36-8251-44BD-9B1D-D6505955FF3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1159F0-029B-4372-B428-6E5DBAA060B5}" type="pres">
      <dgm:prSet presAssocID="{D6781304-CC73-4601-91D3-79514C3D0426}" presName="spacer" presStyleCnt="0"/>
      <dgm:spPr/>
    </dgm:pt>
    <dgm:pt modelId="{C96379DE-5A1E-4DFB-9B35-0A23E100BF0C}" type="pres">
      <dgm:prSet presAssocID="{5034A540-A19B-44A1-9B0E-E6082C93B18C}" presName="comp" presStyleCnt="0"/>
      <dgm:spPr/>
    </dgm:pt>
    <dgm:pt modelId="{AAB8DEC5-2484-45F7-969B-C9E81394A4F2}" type="pres">
      <dgm:prSet presAssocID="{5034A540-A19B-44A1-9B0E-E6082C93B18C}" presName="box" presStyleLbl="node1" presStyleIdx="2" presStyleCnt="3"/>
      <dgm:spPr/>
      <dgm:t>
        <a:bodyPr/>
        <a:lstStyle/>
        <a:p>
          <a:endParaRPr lang="ru-RU"/>
        </a:p>
      </dgm:t>
    </dgm:pt>
    <dgm:pt modelId="{B70724A3-EE30-4E22-9F08-93C609D5834F}" type="pres">
      <dgm:prSet presAssocID="{5034A540-A19B-44A1-9B0E-E6082C93B18C}" presName="img" presStyleLbl="fgImgPlace1" presStyleIdx="2" presStyleCnt="3"/>
      <dgm:spPr/>
    </dgm:pt>
    <dgm:pt modelId="{6DB6169D-8931-4AED-AD9E-B97CCE49AFDF}" type="pres">
      <dgm:prSet presAssocID="{5034A540-A19B-44A1-9B0E-E6082C93B18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A8AA4E-0955-4168-A33B-814189DDFB15}" type="presOf" srcId="{1FF1F8DF-84F8-4015-9E5E-126776B6D216}" destId="{7A99CB85-2256-4ED1-853B-1612B12E5191}" srcOrd="0" destOrd="0" presId="urn:microsoft.com/office/officeart/2005/8/layout/vList4#1"/>
    <dgm:cxn modelId="{633E7458-BF02-4AF5-A46C-406E253A4DA9}" type="presOf" srcId="{62EF5DA1-B7CE-404C-A5B8-076B3C0B74D9}" destId="{E38450F2-C8F1-4F33-A701-7A278A385298}" srcOrd="1" destOrd="1" presId="urn:microsoft.com/office/officeart/2005/8/layout/vList4#1"/>
    <dgm:cxn modelId="{C6B70686-5AD1-4507-BF41-066EE0E1F18A}" type="presOf" srcId="{5C31472F-2BC8-4A78-BDBA-6019DCDDDD9E}" destId="{119E757B-5617-437A-BEA2-8D17105E8518}" srcOrd="0" destOrd="2" presId="urn:microsoft.com/office/officeart/2005/8/layout/vList4#1"/>
    <dgm:cxn modelId="{D1569629-42F2-4339-8BA5-5D3FC3C9B60C}" type="presOf" srcId="{3C391A84-644B-4F68-AB8E-A03EFF100634}" destId="{E38450F2-C8F1-4F33-A701-7A278A385298}" srcOrd="1" destOrd="2" presId="urn:microsoft.com/office/officeart/2005/8/layout/vList4#1"/>
    <dgm:cxn modelId="{6BF60D78-3084-4860-A3B4-0501CBCBBDF6}" type="presOf" srcId="{62EF5DA1-B7CE-404C-A5B8-076B3C0B74D9}" destId="{7A99CB85-2256-4ED1-853B-1612B12E5191}" srcOrd="0" destOrd="1" presId="urn:microsoft.com/office/officeart/2005/8/layout/vList4#1"/>
    <dgm:cxn modelId="{BA9161A4-77B8-45CC-8DBD-DB1286A62423}" type="presOf" srcId="{5C31472F-2BC8-4A78-BDBA-6019DCDDDD9E}" destId="{BCD8B89B-7267-44AE-8B19-2309AECA5EE6}" srcOrd="1" destOrd="2" presId="urn:microsoft.com/office/officeart/2005/8/layout/vList4#1"/>
    <dgm:cxn modelId="{0375F0D9-435D-43F6-A62B-1766EBD1E07D}" srcId="{122A0B45-E133-4653-B5F4-FF8C9B0A3378}" destId="{5034A540-A19B-44A1-9B0E-E6082C93B18C}" srcOrd="2" destOrd="0" parTransId="{16520DCF-5116-471A-B6DE-DA4873AE1D21}" sibTransId="{731D820A-F99B-4836-BA2D-19D9E6EEFEF1}"/>
    <dgm:cxn modelId="{14232DF8-4452-42F2-8E1D-8E1FFB74BA26}" type="presOf" srcId="{F4C33DF4-A791-407A-B4D7-B5B5CDD89720}" destId="{119E757B-5617-437A-BEA2-8D17105E8518}" srcOrd="0" destOrd="1" presId="urn:microsoft.com/office/officeart/2005/8/layout/vList4#1"/>
    <dgm:cxn modelId="{9FB552FD-1199-4966-93B1-26791E503256}" type="presOf" srcId="{5034A540-A19B-44A1-9B0E-E6082C93B18C}" destId="{AAB8DEC5-2484-45F7-969B-C9E81394A4F2}" srcOrd="0" destOrd="0" presId="urn:microsoft.com/office/officeart/2005/8/layout/vList4#1"/>
    <dgm:cxn modelId="{5C17E8B0-83DD-4694-838E-84EDDC31CA88}" type="presOf" srcId="{F4C33DF4-A791-407A-B4D7-B5B5CDD89720}" destId="{BCD8B89B-7267-44AE-8B19-2309AECA5EE6}" srcOrd="1" destOrd="1" presId="urn:microsoft.com/office/officeart/2005/8/layout/vList4#1"/>
    <dgm:cxn modelId="{492362B6-EF6D-4EA4-AA04-6C728C9F7B2B}" srcId="{5034A540-A19B-44A1-9B0E-E6082C93B18C}" destId="{7FF635BA-D5B2-42DD-AAA4-EB4049ACD1E6}" srcOrd="0" destOrd="0" parTransId="{1B46329A-DA8A-4CEE-8B6B-483687978990}" sibTransId="{4EFFF02B-6BDD-4B8A-A664-6DC12CA00EF4}"/>
    <dgm:cxn modelId="{EAFD678A-9AA3-4569-AE90-259C4EE6E589}" srcId="{946A5F36-8251-44BD-9B1D-D6505955FF31}" destId="{F4C33DF4-A791-407A-B4D7-B5B5CDD89720}" srcOrd="0" destOrd="0" parTransId="{7EA51689-510C-484D-A455-816FD4365344}" sibTransId="{6D78EFAE-1171-4779-9DFD-8D76786C10BB}"/>
    <dgm:cxn modelId="{288901DF-AE09-4563-9724-0E28560B8D59}" type="presOf" srcId="{3C391A84-644B-4F68-AB8E-A03EFF100634}" destId="{7A99CB85-2256-4ED1-853B-1612B12E5191}" srcOrd="0" destOrd="2" presId="urn:microsoft.com/office/officeart/2005/8/layout/vList4#1"/>
    <dgm:cxn modelId="{F4FD41E6-C9B4-4617-A144-9AC87EAD6CC2}" type="presOf" srcId="{7FF635BA-D5B2-42DD-AAA4-EB4049ACD1E6}" destId="{AAB8DEC5-2484-45F7-969B-C9E81394A4F2}" srcOrd="0" destOrd="1" presId="urn:microsoft.com/office/officeart/2005/8/layout/vList4#1"/>
    <dgm:cxn modelId="{2016115F-CE3E-4867-94DF-2D6BB2269AD4}" srcId="{122A0B45-E133-4653-B5F4-FF8C9B0A3378}" destId="{946A5F36-8251-44BD-9B1D-D6505955FF31}" srcOrd="1" destOrd="0" parTransId="{F8EA0645-408F-4433-8763-A9B1E46C25C0}" sibTransId="{D6781304-CC73-4601-91D3-79514C3D0426}"/>
    <dgm:cxn modelId="{BC16846F-F406-4B13-8CBF-510556ECB45C}" srcId="{946A5F36-8251-44BD-9B1D-D6505955FF31}" destId="{5C31472F-2BC8-4A78-BDBA-6019DCDDDD9E}" srcOrd="1" destOrd="0" parTransId="{4E16193B-0C4E-4CF4-8BC6-BDBF41D8977C}" sibTransId="{EFEC5F86-FDF6-4D98-9F46-2A83B4531747}"/>
    <dgm:cxn modelId="{E824CEFF-3595-4C6B-9B48-C98CF4533368}" type="presOf" srcId="{122A0B45-E133-4653-B5F4-FF8C9B0A3378}" destId="{4A2E89DB-DEC0-441D-9833-26D22D320E3D}" srcOrd="0" destOrd="0" presId="urn:microsoft.com/office/officeart/2005/8/layout/vList4#1"/>
    <dgm:cxn modelId="{388A132C-39E7-4CBE-96E8-31878ACB1601}" srcId="{5034A540-A19B-44A1-9B0E-E6082C93B18C}" destId="{98B52E99-D3D4-41DA-AEE8-B05BA35BAACE}" srcOrd="1" destOrd="0" parTransId="{106C3B5D-BB93-4A20-88C1-7F6527D50A7E}" sibTransId="{1950C3A0-9EC0-4530-95B4-CCCB30CF6C22}"/>
    <dgm:cxn modelId="{5E47FD8B-4A48-4C3D-B669-122CD2300AD2}" type="presOf" srcId="{98B52E99-D3D4-41DA-AEE8-B05BA35BAACE}" destId="{AAB8DEC5-2484-45F7-969B-C9E81394A4F2}" srcOrd="0" destOrd="2" presId="urn:microsoft.com/office/officeart/2005/8/layout/vList4#1"/>
    <dgm:cxn modelId="{8A554166-6451-40F4-AEB7-2E2EE6841116}" srcId="{1FF1F8DF-84F8-4015-9E5E-126776B6D216}" destId="{62EF5DA1-B7CE-404C-A5B8-076B3C0B74D9}" srcOrd="0" destOrd="0" parTransId="{E6DAEEC1-6B57-4032-9070-0C9EC17A0BE3}" sibTransId="{1D6B5EF7-CE9C-4C3D-ACD2-E443E2F941F5}"/>
    <dgm:cxn modelId="{62100E00-D821-4A4C-B65C-C3BAE7D51AE3}" srcId="{1FF1F8DF-84F8-4015-9E5E-126776B6D216}" destId="{3C391A84-644B-4F68-AB8E-A03EFF100634}" srcOrd="1" destOrd="0" parTransId="{3788CD25-F444-476A-8E42-40CB18B8327D}" sibTransId="{CD65356F-F9EA-47C7-B989-9D541A083801}"/>
    <dgm:cxn modelId="{86F5EBF6-A614-414B-8EBB-362F84AB88CA}" type="presOf" srcId="{1FF1F8DF-84F8-4015-9E5E-126776B6D216}" destId="{E38450F2-C8F1-4F33-A701-7A278A385298}" srcOrd="1" destOrd="0" presId="urn:microsoft.com/office/officeart/2005/8/layout/vList4#1"/>
    <dgm:cxn modelId="{830A7B4F-3C9A-466E-A7C4-E1A0E2A8AB02}" type="presOf" srcId="{7FF635BA-D5B2-42DD-AAA4-EB4049ACD1E6}" destId="{6DB6169D-8931-4AED-AD9E-B97CCE49AFDF}" srcOrd="1" destOrd="1" presId="urn:microsoft.com/office/officeart/2005/8/layout/vList4#1"/>
    <dgm:cxn modelId="{1FFC6119-C698-48A2-AE73-41402D16C5BF}" type="presOf" srcId="{946A5F36-8251-44BD-9B1D-D6505955FF31}" destId="{BCD8B89B-7267-44AE-8B19-2309AECA5EE6}" srcOrd="1" destOrd="0" presId="urn:microsoft.com/office/officeart/2005/8/layout/vList4#1"/>
    <dgm:cxn modelId="{B7235E59-9975-4BD5-B5C9-4E915076CC7D}" type="presOf" srcId="{5034A540-A19B-44A1-9B0E-E6082C93B18C}" destId="{6DB6169D-8931-4AED-AD9E-B97CCE49AFDF}" srcOrd="1" destOrd="0" presId="urn:microsoft.com/office/officeart/2005/8/layout/vList4#1"/>
    <dgm:cxn modelId="{7DF4431B-CD44-4FB0-BEAF-E1A6FF580F16}" type="presOf" srcId="{98B52E99-D3D4-41DA-AEE8-B05BA35BAACE}" destId="{6DB6169D-8931-4AED-AD9E-B97CCE49AFDF}" srcOrd="1" destOrd="2" presId="urn:microsoft.com/office/officeart/2005/8/layout/vList4#1"/>
    <dgm:cxn modelId="{EC24F9DC-4034-4AD1-B7D4-DB17E780D8A4}" srcId="{122A0B45-E133-4653-B5F4-FF8C9B0A3378}" destId="{1FF1F8DF-84F8-4015-9E5E-126776B6D216}" srcOrd="0" destOrd="0" parTransId="{F60B67DF-7372-4348-A7B6-A6A1A1C88EFC}" sibTransId="{C237FDB1-2A76-4DF7-991C-D79244E9A058}"/>
    <dgm:cxn modelId="{FD6F6741-321A-469F-B596-8E2C50B9D479}" type="presOf" srcId="{946A5F36-8251-44BD-9B1D-D6505955FF31}" destId="{119E757B-5617-437A-BEA2-8D17105E8518}" srcOrd="0" destOrd="0" presId="urn:microsoft.com/office/officeart/2005/8/layout/vList4#1"/>
    <dgm:cxn modelId="{5AEA334E-F4C7-433B-8552-5205ECB2B30E}" type="presParOf" srcId="{4A2E89DB-DEC0-441D-9833-26D22D320E3D}" destId="{12884A84-CCF1-4CCE-86F3-7C6FA955731A}" srcOrd="0" destOrd="0" presId="urn:microsoft.com/office/officeart/2005/8/layout/vList4#1"/>
    <dgm:cxn modelId="{F9629A85-6472-453B-A1FF-A3BFA2D42614}" type="presParOf" srcId="{12884A84-CCF1-4CCE-86F3-7C6FA955731A}" destId="{7A99CB85-2256-4ED1-853B-1612B12E5191}" srcOrd="0" destOrd="0" presId="urn:microsoft.com/office/officeart/2005/8/layout/vList4#1"/>
    <dgm:cxn modelId="{363B4EBA-C8C1-4FCA-9B42-4D58A32AE29A}" type="presParOf" srcId="{12884A84-CCF1-4CCE-86F3-7C6FA955731A}" destId="{3270D389-4DC4-4678-8514-817176CF28F1}" srcOrd="1" destOrd="0" presId="urn:microsoft.com/office/officeart/2005/8/layout/vList4#1"/>
    <dgm:cxn modelId="{E9AF9BFB-28C3-4FFF-8445-DB869CB5B5D5}" type="presParOf" srcId="{12884A84-CCF1-4CCE-86F3-7C6FA955731A}" destId="{E38450F2-C8F1-4F33-A701-7A278A385298}" srcOrd="2" destOrd="0" presId="urn:microsoft.com/office/officeart/2005/8/layout/vList4#1"/>
    <dgm:cxn modelId="{FA5E1ED9-86A0-4DD4-B65C-E4919182B696}" type="presParOf" srcId="{4A2E89DB-DEC0-441D-9833-26D22D320E3D}" destId="{D4EBBA52-8F4E-4DD9-BE42-4A3C5C9D9598}" srcOrd="1" destOrd="0" presId="urn:microsoft.com/office/officeart/2005/8/layout/vList4#1"/>
    <dgm:cxn modelId="{DADC4643-9A64-4498-AFA8-CD0AE2D7B83F}" type="presParOf" srcId="{4A2E89DB-DEC0-441D-9833-26D22D320E3D}" destId="{C8D3AF96-6329-41F2-9118-236EBA756411}" srcOrd="2" destOrd="0" presId="urn:microsoft.com/office/officeart/2005/8/layout/vList4#1"/>
    <dgm:cxn modelId="{C0CC5D5F-D412-4595-954C-3C8DB502438D}" type="presParOf" srcId="{C8D3AF96-6329-41F2-9118-236EBA756411}" destId="{119E757B-5617-437A-BEA2-8D17105E8518}" srcOrd="0" destOrd="0" presId="urn:microsoft.com/office/officeart/2005/8/layout/vList4#1"/>
    <dgm:cxn modelId="{A243F007-785B-4CA0-ACF6-4FD9415A9E0D}" type="presParOf" srcId="{C8D3AF96-6329-41F2-9118-236EBA756411}" destId="{3EFE7A04-4776-415C-9A56-56B02CB1DFE3}" srcOrd="1" destOrd="0" presId="urn:microsoft.com/office/officeart/2005/8/layout/vList4#1"/>
    <dgm:cxn modelId="{DA1B4BD4-CFE1-4CB4-A927-0FCEFC7363ED}" type="presParOf" srcId="{C8D3AF96-6329-41F2-9118-236EBA756411}" destId="{BCD8B89B-7267-44AE-8B19-2309AECA5EE6}" srcOrd="2" destOrd="0" presId="urn:microsoft.com/office/officeart/2005/8/layout/vList4#1"/>
    <dgm:cxn modelId="{9DC04807-919C-4EA8-9A07-C1669F1FE9E6}" type="presParOf" srcId="{4A2E89DB-DEC0-441D-9833-26D22D320E3D}" destId="{791159F0-029B-4372-B428-6E5DBAA060B5}" srcOrd="3" destOrd="0" presId="urn:microsoft.com/office/officeart/2005/8/layout/vList4#1"/>
    <dgm:cxn modelId="{6CD7D326-0F6E-4277-B14A-8C9DFA625ECD}" type="presParOf" srcId="{4A2E89DB-DEC0-441D-9833-26D22D320E3D}" destId="{C96379DE-5A1E-4DFB-9B35-0A23E100BF0C}" srcOrd="4" destOrd="0" presId="urn:microsoft.com/office/officeart/2005/8/layout/vList4#1"/>
    <dgm:cxn modelId="{E13F1B3F-44F5-4542-A2D1-F685450CA567}" type="presParOf" srcId="{C96379DE-5A1E-4DFB-9B35-0A23E100BF0C}" destId="{AAB8DEC5-2484-45F7-969B-C9E81394A4F2}" srcOrd="0" destOrd="0" presId="urn:microsoft.com/office/officeart/2005/8/layout/vList4#1"/>
    <dgm:cxn modelId="{B1B27C78-8F0E-4C13-A7E9-A85E71980AD1}" type="presParOf" srcId="{C96379DE-5A1E-4DFB-9B35-0A23E100BF0C}" destId="{B70724A3-EE30-4E22-9F08-93C609D5834F}" srcOrd="1" destOrd="0" presId="urn:microsoft.com/office/officeart/2005/8/layout/vList4#1"/>
    <dgm:cxn modelId="{66291B0A-0319-4DDA-BBF2-D91947872DAA}" type="presParOf" srcId="{C96379DE-5A1E-4DFB-9B35-0A23E100BF0C}" destId="{6DB6169D-8931-4AED-AD9E-B97CCE49AFD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9D88C-199D-4C4F-B8C3-A461254ED71A}">
      <dsp:nvSpPr>
        <dsp:cNvPr id="0" name=""/>
        <dsp:cNvSpPr/>
      </dsp:nvSpPr>
      <dsp:spPr>
        <a:xfrm>
          <a:off x="2532" y="0"/>
          <a:ext cx="3939969" cy="502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ПАДЕНИЯ, УДАРЫ </a:t>
          </a:r>
          <a:br>
            <a:rPr lang="ru-RU" sz="2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 СТАЦИОНАРНЫЕ ОБЪЕКТЫ</a:t>
          </a:r>
          <a:endParaRPr lang="ru-RU" sz="2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2" y="2010771"/>
        <a:ext cx="3939969" cy="2010771"/>
      </dsp:txXfrm>
    </dsp:sp>
    <dsp:sp modelId="{E9224A13-FE9F-4CBF-8D44-F3E308B014AE}">
      <dsp:nvSpPr>
        <dsp:cNvPr id="0" name=""/>
        <dsp:cNvSpPr/>
      </dsp:nvSpPr>
      <dsp:spPr>
        <a:xfrm>
          <a:off x="1088620" y="298267"/>
          <a:ext cx="1767792" cy="168066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3ADA35-9DE7-42A1-87DF-E0693B96AA51}">
      <dsp:nvSpPr>
        <dsp:cNvPr id="0" name=""/>
        <dsp:cNvSpPr/>
      </dsp:nvSpPr>
      <dsp:spPr>
        <a:xfrm>
          <a:off x="4060700" y="0"/>
          <a:ext cx="3939969" cy="502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ВОЗДЕЙСТВИЕ ПОДВИЖНОГО СОСТАВА</a:t>
          </a:r>
          <a:endParaRPr lang="ru-RU" sz="2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0700" y="2010771"/>
        <a:ext cx="3939969" cy="2010771"/>
      </dsp:txXfrm>
    </dsp:sp>
    <dsp:sp modelId="{094DAC0D-D3B2-4AF0-9895-6504BDAC9419}">
      <dsp:nvSpPr>
        <dsp:cNvPr id="0" name=""/>
        <dsp:cNvSpPr/>
      </dsp:nvSpPr>
      <dsp:spPr>
        <a:xfrm>
          <a:off x="5193701" y="301615"/>
          <a:ext cx="1673967" cy="167396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0C569-BCF4-4400-9785-8AEAE2F34818}">
      <dsp:nvSpPr>
        <dsp:cNvPr id="0" name=""/>
        <dsp:cNvSpPr/>
      </dsp:nvSpPr>
      <dsp:spPr>
        <a:xfrm>
          <a:off x="8118868" y="0"/>
          <a:ext cx="3939969" cy="502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ЭЛЕКТРОТРАВМЫ ОТ КОНТАКТНОЙ СЕТИ</a:t>
          </a:r>
          <a:endParaRPr lang="ru-RU" sz="2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18868" y="2010771"/>
        <a:ext cx="3939969" cy="2010771"/>
      </dsp:txXfrm>
    </dsp:sp>
    <dsp:sp modelId="{06E6BC10-2619-4743-A765-A0315492CA04}">
      <dsp:nvSpPr>
        <dsp:cNvPr id="0" name=""/>
        <dsp:cNvSpPr/>
      </dsp:nvSpPr>
      <dsp:spPr>
        <a:xfrm>
          <a:off x="9251869" y="301615"/>
          <a:ext cx="1673967" cy="167396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AB38C-5970-4E60-920E-7C60544C9E68}">
      <dsp:nvSpPr>
        <dsp:cNvPr id="0" name=""/>
        <dsp:cNvSpPr/>
      </dsp:nvSpPr>
      <dsp:spPr>
        <a:xfrm>
          <a:off x="482454" y="3807727"/>
          <a:ext cx="11096460" cy="1181669"/>
        </a:xfrm>
        <a:prstGeom prst="leftRightArrow">
          <a:avLst/>
        </a:prstGeom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7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0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45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64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7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4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270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470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32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8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27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8B12E-9ADB-4F98-8BDD-D9F055A31D4A}" type="datetimeFigureOut">
              <a:rPr lang="ru-RU" smtClean="0"/>
              <a:pPr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2D729-4224-4B70-9143-D0B6110CCF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1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4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1"/>
            <a:ext cx="12192000" cy="4467496"/>
          </a:xfrm>
          <a:prstGeom prst="rect">
            <a:avLst/>
          </a:prstGeom>
          <a:solidFill>
            <a:srgbClr val="0203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ctr">
              <a:lnSpc>
                <a:spcPts val="8000"/>
              </a:lnSpc>
            </a:pPr>
            <a:r>
              <a:rPr lang="ru-RU" sz="9700" b="1" dirty="0" smtClean="0">
                <a:gradFill>
                  <a:gsLst>
                    <a:gs pos="51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             </a:t>
            </a:r>
            <a:r>
              <a:rPr lang="ru-RU" sz="9700" b="1" dirty="0" err="1" smtClean="0">
                <a:gradFill>
                  <a:gsLst>
                    <a:gs pos="51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зацепинга</a:t>
            </a:r>
            <a:r>
              <a:rPr lang="ru-RU" sz="9700" b="1" dirty="0" smtClean="0">
                <a:gradFill>
                  <a:gsLst>
                    <a:gs pos="51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20000" algn="ctr">
              <a:lnSpc>
                <a:spcPts val="8000"/>
              </a:lnSpc>
              <a:spcBef>
                <a:spcPts val="600"/>
              </a:spcBef>
            </a:pPr>
            <a:r>
              <a:rPr lang="ru-RU" sz="9700" b="1" dirty="0" smtClean="0">
                <a:gradFill>
                  <a:gsLst>
                    <a:gs pos="51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и ответственность</a:t>
            </a:r>
            <a:endParaRPr lang="ru-RU" sz="9700" b="1" dirty="0">
              <a:gradFill>
                <a:gsLst>
                  <a:gs pos="51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3121" y="610136"/>
            <a:ext cx="1184401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!</a:t>
            </a:r>
            <a:endParaRPr lang="ru-RU" sz="400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22" y="2894512"/>
            <a:ext cx="4946469" cy="494646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91" y="2894511"/>
            <a:ext cx="4946469" cy="494646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334" y="6395814"/>
            <a:ext cx="3483429" cy="4987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117" y="6392222"/>
            <a:ext cx="4086224" cy="49773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011" y="6359286"/>
            <a:ext cx="2311263" cy="53524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69" y="5973693"/>
            <a:ext cx="2942049" cy="42212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48" y="5967766"/>
            <a:ext cx="1407370" cy="42804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49" y="5965747"/>
            <a:ext cx="1407370" cy="42804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549" y="5955249"/>
            <a:ext cx="3045563" cy="43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1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ПОСЛЕДСТВИЯ ЗАЦЕПИНГА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13621596"/>
              </p:ext>
            </p:extLst>
          </p:nvPr>
        </p:nvGraphicFramePr>
        <p:xfrm>
          <a:off x="60961" y="1626422"/>
          <a:ext cx="12061370" cy="5026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765799" y="5599612"/>
            <a:ext cx="66516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ЛЕТАЛЬНЫЙ ИСХОД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54" y="1696091"/>
            <a:ext cx="3030582" cy="2272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9" y="1696091"/>
            <a:ext cx="3030583" cy="2272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881" y="1696091"/>
            <a:ext cx="3363484" cy="2269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597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ПОСЛЕДСТВИЯ ЗАЦЕПИНГА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40722359"/>
              </p:ext>
            </p:extLst>
          </p:nvPr>
        </p:nvGraphicFramePr>
        <p:xfrm>
          <a:off x="60961" y="1592628"/>
          <a:ext cx="12052662" cy="516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3"/>
          <a:stretch/>
        </p:blipFill>
        <p:spPr>
          <a:xfrm>
            <a:off x="210909" y="5215457"/>
            <a:ext cx="2462622" cy="1477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2" b="9479"/>
          <a:stretch/>
        </p:blipFill>
        <p:spPr>
          <a:xfrm>
            <a:off x="210909" y="1715588"/>
            <a:ext cx="2462622" cy="1332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1"/>
          <a:stretch/>
        </p:blipFill>
        <p:spPr>
          <a:xfrm>
            <a:off x="210909" y="3492986"/>
            <a:ext cx="2462621" cy="1348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896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УЩЕРБ ОТ ЗАЦЕПИНГА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7036" y="3650292"/>
            <a:ext cx="1185792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экстренного торможения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ts val="3000"/>
              </a:lnSpc>
            </a:pP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травмы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пассажиров, членов поездных и локомотивных бригад,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задержки в движении поездов, опоздания пассажиров, </a:t>
            </a:r>
          </a:p>
          <a:p>
            <a:pPr algn="ctr">
              <a:lnSpc>
                <a:spcPts val="3000"/>
              </a:lnSpc>
            </a:pP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поломки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локомотивного и вагонного оборудования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49" y="1571273"/>
            <a:ext cx="3179499" cy="2119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"/>
          <a:stretch/>
        </p:blipFill>
        <p:spPr>
          <a:xfrm>
            <a:off x="4895717" y="5163720"/>
            <a:ext cx="3005546" cy="169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28" y="1611919"/>
            <a:ext cx="3624263" cy="2038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9" y="5167818"/>
            <a:ext cx="3962400" cy="1686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7" t="22707" b="21948"/>
          <a:stretch/>
        </p:blipFill>
        <p:spPr>
          <a:xfrm>
            <a:off x="8521071" y="5167818"/>
            <a:ext cx="3357420" cy="1686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" y="1592419"/>
            <a:ext cx="3466011" cy="2062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020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ПОСЛЕДСТВИЯ ЗАЦЕПИНГА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7954" y="1722247"/>
            <a:ext cx="102960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ПОТЕРИ ДОВЕРИЯ СО СТОРОНЫ РОДИТЕЛЕЙ И БЛИЗКИХ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ИЗОЛЯЦИЯ ОТ ДРУЗЕЙ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УТРАТА СПОСОБНОСТИ ОБУЧЕНИЯ, ТРУДОУСТРОЙСТВА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4" r="11156"/>
          <a:stretch/>
        </p:blipFill>
        <p:spPr>
          <a:xfrm>
            <a:off x="0" y="3480332"/>
            <a:ext cx="3918857" cy="3377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r="12315"/>
          <a:stretch/>
        </p:blipFill>
        <p:spPr>
          <a:xfrm>
            <a:off x="8149192" y="3495380"/>
            <a:ext cx="4042808" cy="336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55"/>
          <a:stretch/>
        </p:blipFill>
        <p:spPr>
          <a:xfrm>
            <a:off x="3987510" y="3495380"/>
            <a:ext cx="4093029" cy="336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576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ИЗБЕГАНИЕ ОПАСНЫХ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604" y="1549606"/>
            <a:ext cx="5276850" cy="5276850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7812563" y="1655371"/>
            <a:ext cx="3232046" cy="2698915"/>
          </a:xfrm>
          <a:prstGeom prst="cloudCallout">
            <a:avLst>
              <a:gd name="adj1" fmla="val -50428"/>
              <a:gd name="adj2" fmla="val 37066"/>
            </a:avLst>
          </a:prstGeom>
          <a:blipFill>
            <a:blip r:embed="rId4" cstate="print"/>
            <a:srcRect/>
            <a:stretch>
              <a:fillRect t="1509" b="-1509"/>
            </a:stretch>
          </a:blipFill>
          <a:ln w="38100">
            <a:solidFill>
              <a:srgbClr val="020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-облако 9"/>
          <p:cNvSpPr/>
          <p:nvPr/>
        </p:nvSpPr>
        <p:spPr>
          <a:xfrm rot="21436024" flipH="1">
            <a:off x="1682004" y="1713925"/>
            <a:ext cx="3530125" cy="2120868"/>
          </a:xfrm>
          <a:prstGeom prst="cloudCallout">
            <a:avLst>
              <a:gd name="adj1" fmla="val -38605"/>
              <a:gd name="adj2" fmla="val 61992"/>
            </a:avLst>
          </a:prstGeom>
          <a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"/>
                      </a14:imgEffect>
                    </a14:imgLayer>
                  </a14:imgProps>
                </a:ext>
              </a:extLst>
            </a:blip>
            <a:srcRect/>
            <a:stretch>
              <a:fillRect t="1620" b="-1620"/>
            </a:stretch>
          </a:blipFill>
          <a:ln w="38100">
            <a:solidFill>
              <a:srgbClr val="020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7916470" y="4354286"/>
            <a:ext cx="3826565" cy="2368439"/>
          </a:xfrm>
          <a:prstGeom prst="cloudCallout">
            <a:avLst>
              <a:gd name="adj1" fmla="val -53140"/>
              <a:gd name="adj2" fmla="val -38712"/>
            </a:avLst>
          </a:prstGeom>
          <a:blipFill>
            <a:blip r:embed="rId7" cstate="print"/>
            <a:stretch>
              <a:fillRect/>
            </a:stretch>
          </a:blipFill>
          <a:ln w="38100">
            <a:solidFill>
              <a:srgbClr val="020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-облако 11"/>
          <p:cNvSpPr/>
          <p:nvPr/>
        </p:nvSpPr>
        <p:spPr>
          <a:xfrm flipH="1">
            <a:off x="426720" y="3738496"/>
            <a:ext cx="3937787" cy="2939913"/>
          </a:xfrm>
          <a:prstGeom prst="cloudCallout">
            <a:avLst>
              <a:gd name="adj1" fmla="val -62578"/>
              <a:gd name="adj2" fmla="val -19528"/>
            </a:avLst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0203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ПОВЕДЕНИЕ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ЖЕЛЕЗНОЙ ДОРОГЕ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0" y="1541417"/>
            <a:ext cx="5310122" cy="2655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03" y="4185686"/>
            <a:ext cx="5311113" cy="2655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9" y="4185687"/>
            <a:ext cx="5311113" cy="2655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02" y="1530129"/>
            <a:ext cx="5311114" cy="2655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763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0" y="0"/>
            <a:ext cx="12192000" cy="144562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527" y="480749"/>
            <a:ext cx="2692679" cy="2063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Штриховая стрелка вправо 22"/>
          <p:cNvSpPr/>
          <p:nvPr/>
        </p:nvSpPr>
        <p:spPr>
          <a:xfrm>
            <a:off x="4200376" y="1449021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209" y="480749"/>
            <a:ext cx="2567582" cy="206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Штриховая стрелка вправо 24"/>
          <p:cNvSpPr/>
          <p:nvPr/>
        </p:nvSpPr>
        <p:spPr>
          <a:xfrm>
            <a:off x="7445736" y="1457725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904" y="498660"/>
            <a:ext cx="3894209" cy="2063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" y="2596673"/>
            <a:ext cx="3642360" cy="2223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Штриховая стрелка вправо 28"/>
          <p:cNvSpPr/>
          <p:nvPr/>
        </p:nvSpPr>
        <p:spPr>
          <a:xfrm>
            <a:off x="3696848" y="3533701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181" y="2596673"/>
            <a:ext cx="3563543" cy="2223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Штриховая стрелка вправо 30"/>
          <p:cNvSpPr/>
          <p:nvPr/>
        </p:nvSpPr>
        <p:spPr>
          <a:xfrm>
            <a:off x="7932637" y="3533701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773" y="2639680"/>
            <a:ext cx="3650991" cy="2223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3151"/>
            <a:ext cx="3642360" cy="1994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108" y="4863151"/>
            <a:ext cx="4191102" cy="199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Штриховая стрелка вправо 36"/>
          <p:cNvSpPr/>
          <p:nvPr/>
        </p:nvSpPr>
        <p:spPr>
          <a:xfrm>
            <a:off x="7976958" y="5642861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073" y="4863151"/>
            <a:ext cx="3573927" cy="199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2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9" grpId="0" animBg="1"/>
      <p:bldP spid="31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18288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20059"/>
            <a:ext cx="10515600" cy="1619841"/>
          </a:xfrm>
        </p:spPr>
        <p:txBody>
          <a:bodyPr>
            <a:noAutofit/>
          </a:bodyPr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НЕСЧАСТНЫХ СЛУЧАЯХ НА ЖЕЛЕЗНОЙ ДОРОГЕ ЗА 2025 ГОД</a:t>
            </a:r>
            <a:endParaRPr lang="ru-RU" sz="45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Объект 1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04528283"/>
              </p:ext>
            </p:extLst>
          </p:nvPr>
        </p:nvGraphicFramePr>
        <p:xfrm>
          <a:off x="60325" y="1739900"/>
          <a:ext cx="6002338" cy="496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Объект 2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52238695"/>
              </p:ext>
            </p:extLst>
          </p:nvPr>
        </p:nvGraphicFramePr>
        <p:xfrm>
          <a:off x="6172200" y="1739900"/>
          <a:ext cx="5894388" cy="496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5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2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ПОВЕДЕНИЯ ЛЮДЕЙ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ЖЕЛЕЗНОЙ ДОРОГЕ</a:t>
            </a:r>
            <a:endParaRPr lang="ru-RU" sz="4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8749" r="24037" b="27195"/>
          <a:stretch/>
        </p:blipFill>
        <p:spPr>
          <a:xfrm>
            <a:off x="7311702" y="1707700"/>
            <a:ext cx="3945577" cy="2335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8" y="1707701"/>
            <a:ext cx="3836852" cy="235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703" y="4165264"/>
            <a:ext cx="3864298" cy="2560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8" y="4165263"/>
            <a:ext cx="3836852" cy="2557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092481" y="1041331"/>
            <a:ext cx="1184401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!</a:t>
            </a:r>
            <a:endParaRPr lang="ru-RU" sz="400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8227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ПОВЕДЕНИЯ ЛЮДЕЙ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ЖЕЛЕЗНОЙ ДОРОГЕ</a:t>
            </a:r>
            <a:endParaRPr lang="ru-RU" sz="4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-1" r="13122" b="10930"/>
          <a:stretch/>
        </p:blipFill>
        <p:spPr>
          <a:xfrm>
            <a:off x="815350" y="1584105"/>
            <a:ext cx="3986732" cy="2717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416" y="1626421"/>
            <a:ext cx="4567005" cy="2446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1"/>
          <a:stretch/>
        </p:blipFill>
        <p:spPr>
          <a:xfrm>
            <a:off x="6784416" y="4073031"/>
            <a:ext cx="4567005" cy="2659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50" y="4073032"/>
            <a:ext cx="3986732" cy="2661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092481" y="1041331"/>
            <a:ext cx="1184401" cy="62478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!</a:t>
            </a:r>
            <a:endParaRPr lang="ru-RU" sz="400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595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ОСНОВНЫЕ ПРАВИЛА </a:t>
            </a:r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4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ЖЕЛЕЗНОЙ ДОРОГЕ</a:t>
            </a:r>
            <a:endParaRPr lang="ru-RU" sz="4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7960" y="1626421"/>
            <a:ext cx="1173480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запрещено переходить железнодорожные пути вне мест, предназначенных для их пересечения, а также под и над стоящими вагонами, через </a:t>
            </a:r>
            <a:r>
              <a:rPr lang="ru-RU" sz="25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автосцепные</a:t>
            </a:r>
            <a: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устройства, площадки грузовых вагонов;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переходе железнодорожных путей необходимо убедиться </a:t>
            </a:r>
            <a:b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отсутствии приближающихся составов, не пользоваться мобильными телефонами, наушниками, спешиться и катить велосипеды, средства персональной мобильности возле себя;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находиться на краю посадочных платформ во время прохождения, прибытия и отправления поездов, держать при себе багаж и ручную кладь, не производить посадку в вагоны и высадку из них во время движения;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5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категорически воспрещается залезать на вагоны и иные элементы подвижных составов, проезжать с внешней стороны вагонов, в грузовых поездах, забираться на опоры контактной сети, приближаться к ней.</a:t>
            </a:r>
            <a:endParaRPr lang="ru-RU" sz="2500" b="1" i="1" dirty="0"/>
          </a:p>
        </p:txBody>
      </p:sp>
    </p:spTree>
    <p:extLst>
      <p:ext uri="{BB962C8B-B14F-4D97-AF65-F5344CB8AC3E}">
        <p14:creationId xmlns:p14="http://schemas.microsoft.com/office/powerpoint/2010/main" val="31863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ЗАЦЕПИНГ – ИСТОРИЯ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ДЕЙСТВИТЕЛЬНОСТЬ </a:t>
            </a:r>
            <a:endParaRPr lang="ru-RU" sz="4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1416"/>
            <a:ext cx="4175760" cy="2901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621" y="4380861"/>
            <a:ext cx="2477139" cy="2477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81"/>
          <a:stretch/>
        </p:blipFill>
        <p:spPr>
          <a:xfrm>
            <a:off x="9003147" y="1541416"/>
            <a:ext cx="3188853" cy="531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" r="35221"/>
          <a:stretch/>
        </p:blipFill>
        <p:spPr>
          <a:xfrm>
            <a:off x="4175760" y="1541416"/>
            <a:ext cx="4846320" cy="531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82"/>
          <a:stretch/>
        </p:blipFill>
        <p:spPr>
          <a:xfrm>
            <a:off x="0" y="4393200"/>
            <a:ext cx="1696720" cy="246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704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ЗАЦЕПИНГ </a:t>
            </a:r>
          </a:p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БЕЛАРУСЬ</a:t>
            </a:r>
            <a:endParaRPr lang="ru-RU" sz="45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541417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ПРОШЛОМ ГОДУ ЗАРЕГИСТРИРОВАНО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ФАКТА ПРОЕЗДА НА ВНЕШНИХ КОНСТРУКЦИЯХ ПОЕЗДОВ И В ГРУЗОВЫХ ПОЕЗДАХ, В КОТОРЫХ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НЕСОВЕРШЕННОЛЕТНИХ ПОЛУЧИЛИ ТЯЖКИЕ ТЕЛЕСНЫЕ ПОВРЕЖДЕНИЯ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4" t="309" r="9861" b="-309"/>
          <a:stretch/>
        </p:blipFill>
        <p:spPr>
          <a:xfrm>
            <a:off x="137198" y="2995098"/>
            <a:ext cx="3088640" cy="3627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14" b="16061"/>
          <a:stretch/>
        </p:blipFill>
        <p:spPr>
          <a:xfrm>
            <a:off x="6068765" y="2995098"/>
            <a:ext cx="2570480" cy="3624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468" y="2989472"/>
            <a:ext cx="2759172" cy="3622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Штриховая стрелка вправо 13"/>
          <p:cNvSpPr/>
          <p:nvPr/>
        </p:nvSpPr>
        <p:spPr>
          <a:xfrm>
            <a:off x="8639245" y="4589658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3225838" y="4589658"/>
            <a:ext cx="531223" cy="435428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508" y="2995098"/>
            <a:ext cx="1917681" cy="361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910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5306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5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ЗАЦЕПИНГА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1" y="95795"/>
            <a:ext cx="1314993" cy="13498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1" y="1626421"/>
            <a:ext cx="11460480" cy="474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7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</a:t>
            </a:r>
          </a:p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7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</a:t>
            </a:r>
          </a:p>
          <a:p>
            <a:pPr marL="857250" indent="-8572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7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</a:t>
            </a:r>
            <a:endParaRPr lang="ru-RU" sz="7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5" b="15255"/>
          <a:stretch/>
        </p:blipFill>
        <p:spPr>
          <a:xfrm>
            <a:off x="8314440" y="1626421"/>
            <a:ext cx="3593082" cy="172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76"/>
          <a:stretch/>
        </p:blipFill>
        <p:spPr>
          <a:xfrm>
            <a:off x="9032240" y="3353621"/>
            <a:ext cx="2280920" cy="1848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15"/>
          <a:stretch/>
        </p:blipFill>
        <p:spPr>
          <a:xfrm>
            <a:off x="8314440" y="5132452"/>
            <a:ext cx="3593082" cy="1603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366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243</Words>
  <Application>Microsoft Office PowerPoint</Application>
  <PresentationFormat>Произвольный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СВЕДЕНИЯ О НЕСЧАСТНЫХ СЛУЧАЯХ НА ЖЕЛЕЗНОЙ ДОРОГЕ ЗА 2025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OOOOBOT</dc:creator>
  <cp:lastModifiedBy>User</cp:lastModifiedBy>
  <cp:revision>67</cp:revision>
  <dcterms:created xsi:type="dcterms:W3CDTF">2026-03-16T19:22:29Z</dcterms:created>
  <dcterms:modified xsi:type="dcterms:W3CDTF">2026-08-05T08:41:52Z</dcterms:modified>
</cp:coreProperties>
</file>