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9" r:id="rId4"/>
    <p:sldId id="261" r:id="rId5"/>
    <p:sldId id="275" r:id="rId6"/>
    <p:sldId id="283" r:id="rId7"/>
    <p:sldId id="276" r:id="rId8"/>
    <p:sldId id="278" r:id="rId9"/>
    <p:sldId id="284" r:id="rId10"/>
    <p:sldId id="282" r:id="rId11"/>
    <p:sldId id="279" r:id="rId12"/>
    <p:sldId id="265" r:id="rId13"/>
    <p:sldId id="277" r:id="rId14"/>
    <p:sldId id="262" r:id="rId15"/>
    <p:sldId id="281" r:id="rId16"/>
    <p:sldId id="269" r:id="rId17"/>
    <p:sldId id="263" r:id="rId18"/>
    <p:sldId id="28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342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671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5867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1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91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109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250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741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045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250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226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 cstate="print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0223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54F69F9-069B-46DF-9A36-B480F70B8F3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2E55D1AE-6E78-4FE2-B04F-E6C981DE3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468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17" Type="http://schemas.openxmlformats.org/officeDocument/2006/relationships/image" Target="../media/image119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47513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Волонтёрское движение государственного учреждения образования </a:t>
            </a: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школа № 5 г. Кричева» </a:t>
            </a:r>
            <a:endParaRPr lang="ru-RU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261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2947" y="2936384"/>
            <a:ext cx="5899053" cy="4063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7647" y="-28912"/>
            <a:ext cx="7213906" cy="495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7305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3103" y="1848868"/>
            <a:ext cx="1772616" cy="3155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148"/>
            <a:ext cx="3412901" cy="1916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9513" y="1848868"/>
            <a:ext cx="1773388" cy="3157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9721" y="2192012"/>
            <a:ext cx="3530730" cy="2642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0451" y="2192012"/>
            <a:ext cx="1920406" cy="2560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23535" y="1"/>
            <a:ext cx="3377322" cy="21920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2901" y="34677"/>
            <a:ext cx="3436820" cy="25776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43459" y="4716020"/>
            <a:ext cx="2848542" cy="2133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8922" y="34678"/>
            <a:ext cx="2701362" cy="2157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066" y="2578559"/>
            <a:ext cx="3544490" cy="26583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001" y="4325269"/>
            <a:ext cx="3366186" cy="25246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42941" y="4584879"/>
            <a:ext cx="3053576" cy="22859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96518" y="4183551"/>
            <a:ext cx="3246942" cy="280807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26223" y="1664202"/>
            <a:ext cx="278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Акция «Чистый двор»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70641" y="372346"/>
            <a:ext cx="417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Акция «Берегите первоцветы»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77477" y="6129202"/>
            <a:ext cx="3151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Операция «Кормушка»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32539" y="6470687"/>
            <a:ext cx="3654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Акция «Берегите планету»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745255" y="3613666"/>
            <a:ext cx="3490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Акция «</a:t>
            </a:r>
            <a:r>
              <a:rPr lang="ru-RU" sz="2400" b="1" dirty="0" smtClean="0">
                <a:solidFill>
                  <a:srgbClr val="FFFF00"/>
                </a:solidFill>
              </a:rPr>
              <a:t>Чистый </a:t>
            </a:r>
            <a:r>
              <a:rPr lang="ru-RU" sz="2400" b="1" dirty="0">
                <a:solidFill>
                  <a:srgbClr val="FFFF00"/>
                </a:solidFill>
              </a:rPr>
              <a:t>берег</a:t>
            </a:r>
          </a:p>
        </p:txBody>
      </p:sp>
    </p:spTree>
    <p:extLst>
      <p:ext uri="{BB962C8B-B14F-4D97-AF65-F5344CB8AC3E}">
        <p14:creationId xmlns:p14="http://schemas.microsoft.com/office/powerpoint/2010/main" xmlns="" val="3208208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i="1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65579"/>
            <a:ext cx="4523229" cy="33924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2588654" cy="34515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8654" y="0"/>
            <a:ext cx="2675586" cy="34794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3229" y="3465579"/>
            <a:ext cx="2544316" cy="339242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2395" y="-2"/>
            <a:ext cx="4596750" cy="345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2741" y="3383828"/>
            <a:ext cx="2942653" cy="347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71513" y="20"/>
            <a:ext cx="2620488" cy="274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3387" y="4903615"/>
            <a:ext cx="2608613" cy="195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3388" y="1951349"/>
            <a:ext cx="2608612" cy="321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0835" y="0"/>
            <a:ext cx="112174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Мероприятия, </a:t>
            </a:r>
            <a:r>
              <a:rPr lang="ru-RU" sz="4000" b="1" dirty="0">
                <a:solidFill>
                  <a:srgbClr val="FF0000"/>
                </a:solidFill>
              </a:rPr>
              <a:t>направленные на формирование патриотизма </a:t>
            </a:r>
          </a:p>
        </p:txBody>
      </p:sp>
    </p:spTree>
    <p:extLst>
      <p:ext uri="{BB962C8B-B14F-4D97-AF65-F5344CB8AC3E}">
        <p14:creationId xmlns:p14="http://schemas.microsoft.com/office/powerpoint/2010/main" xmlns="" val="3095395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73915">
            <a:off x="2842562" y="2616756"/>
            <a:ext cx="5188568" cy="38914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3904973" cy="2928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4972" y="-64643"/>
            <a:ext cx="2621483" cy="3495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7559" y="2936939"/>
            <a:ext cx="2940796" cy="3921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3236" y="2835966"/>
            <a:ext cx="3016525" cy="4022034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6755" y="33250"/>
            <a:ext cx="5904084" cy="442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4549" y="2756434"/>
            <a:ext cx="3178138" cy="422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8795">
            <a:off x="903442" y="782349"/>
            <a:ext cx="4577692" cy="34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424280">
            <a:off x="7461934" y="3135858"/>
            <a:ext cx="5108876" cy="3831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26454" y="-28503"/>
            <a:ext cx="2325997" cy="4138626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65" y="-64643"/>
            <a:ext cx="6433689" cy="332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3214" y="2361046"/>
            <a:ext cx="6118089" cy="458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05601" y="3094460"/>
            <a:ext cx="81115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Акция «Чтим и помним» </a:t>
            </a:r>
          </a:p>
        </p:txBody>
      </p:sp>
    </p:spTree>
    <p:extLst>
      <p:ext uri="{BB962C8B-B14F-4D97-AF65-F5344CB8AC3E}">
        <p14:creationId xmlns:p14="http://schemas.microsoft.com/office/powerpoint/2010/main" xmlns="" val="3801385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5384015" cy="322797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6226" y="0"/>
            <a:ext cx="3792849" cy="283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3419" y="0"/>
            <a:ext cx="4308582" cy="322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" y="3227973"/>
            <a:ext cx="4950844" cy="371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2131" y="2835965"/>
            <a:ext cx="5479869" cy="410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695732" y="2729948"/>
            <a:ext cx="4477956" cy="421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30413" y="2489507"/>
            <a:ext cx="89014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</a:rPr>
              <a:t>Акция «Ветеран живет рядом» </a:t>
            </a:r>
          </a:p>
        </p:txBody>
      </p:sp>
    </p:spTree>
    <p:extLst>
      <p:ext uri="{BB962C8B-B14F-4D97-AF65-F5344CB8AC3E}">
        <p14:creationId xmlns:p14="http://schemas.microsoft.com/office/powerpoint/2010/main" xmlns="" val="1853886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3490175" cy="4566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8249" y="0"/>
            <a:ext cx="7283751" cy="5100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0173" y="1"/>
            <a:ext cx="2897611" cy="51513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6845" y="3759537"/>
            <a:ext cx="1784776" cy="6196926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69476" y="3765461"/>
            <a:ext cx="4013859" cy="3092539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3434" y="3753115"/>
            <a:ext cx="1862931" cy="310488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7037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0338" y="4123267"/>
            <a:ext cx="9228201" cy="16459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3650"/>
            <a:ext cx="6321287" cy="47409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1287" y="0"/>
            <a:ext cx="5870713" cy="44030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59795" y="3668835"/>
            <a:ext cx="6481082" cy="40601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1286" y="2958546"/>
            <a:ext cx="5870713" cy="44030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44710" y="3105835"/>
            <a:ext cx="85258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</a:rPr>
              <a:t>Выступление в </a:t>
            </a:r>
            <a:r>
              <a:rPr lang="ru-RU" sz="4000" b="1" dirty="0" err="1">
                <a:solidFill>
                  <a:srgbClr val="FFFF00"/>
                </a:solidFill>
              </a:rPr>
              <a:t>ЦКРОиР</a:t>
            </a:r>
            <a:r>
              <a:rPr lang="ru-RU" sz="4000" b="1" dirty="0">
                <a:solidFill>
                  <a:srgbClr val="FFFF00"/>
                </a:solidFill>
              </a:rPr>
              <a:t> г. Кричева с Новогодним представлением «В гостях у </a:t>
            </a:r>
            <a:r>
              <a:rPr lang="ru-RU" sz="4000" b="1" dirty="0" err="1">
                <a:solidFill>
                  <a:srgbClr val="FFFF00"/>
                </a:solidFill>
              </a:rPr>
              <a:t>Смешариков</a:t>
            </a:r>
            <a:r>
              <a:rPr lang="ru-RU" sz="4000" b="1" dirty="0">
                <a:solidFill>
                  <a:srgbClr val="FFFF00"/>
                </a:solidFill>
              </a:rPr>
              <a:t>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6497"/>
            <a:ext cx="12415234" cy="827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1218" y="0"/>
            <a:ext cx="5036332" cy="68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48000" y="310583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Новогоднее выступление в отделении дневного пребывания для граждан пожилого возраста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2340" y="-53650"/>
            <a:ext cx="12675425" cy="74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97679" y="4136886"/>
            <a:ext cx="7063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</a:rPr>
              <a:t>Выступление в преддверии Дня счастья в БСУ г. Кричева</a:t>
            </a:r>
          </a:p>
        </p:txBody>
      </p:sp>
    </p:spTree>
    <p:extLst>
      <p:ext uri="{BB962C8B-B14F-4D97-AF65-F5344CB8AC3E}">
        <p14:creationId xmlns:p14="http://schemas.microsoft.com/office/powerpoint/2010/main" xmlns="" val="2658144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27542" y="2624074"/>
            <a:ext cx="3627437" cy="212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679919"/>
            <a:ext cx="2752993" cy="217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087898" cy="46576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9268" y="0"/>
            <a:ext cx="1902302" cy="25364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9268" y="2536403"/>
            <a:ext cx="1902302" cy="23913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6169" y="0"/>
            <a:ext cx="3928533" cy="29464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0050" y="-1"/>
            <a:ext cx="2108131" cy="281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8180" y="19273"/>
            <a:ext cx="2433819" cy="182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5275" y="1614945"/>
            <a:ext cx="1639846" cy="29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25101" y="1826073"/>
            <a:ext cx="1866900" cy="333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89906"/>
            <a:ext cx="3290792" cy="2468094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1724" y="4406900"/>
            <a:ext cx="236800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8308" y="1840785"/>
            <a:ext cx="1782529" cy="133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5201" y="5105400"/>
            <a:ext cx="233679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035308" y="3141425"/>
            <a:ext cx="1670764" cy="17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5328" y="4851401"/>
            <a:ext cx="1837064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6008" y="3600934"/>
            <a:ext cx="2442800" cy="325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3045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325082" cy="69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9312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 l="1536" t="8089" r="1690"/>
          <a:stretch>
            <a:fillRect/>
          </a:stretch>
        </p:blipFill>
        <p:spPr>
          <a:xfrm>
            <a:off x="0" y="0"/>
            <a:ext cx="12192000" cy="5003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2539998" y="4228850"/>
            <a:ext cx="6997701" cy="26164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911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66" y="2469549"/>
            <a:ext cx="12067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волонтерского движения нашего учреждения образования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состоит в развитии и социальной самореализации учащихся путем ознакомления с различными видами социальной активности, </a:t>
            </a: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вовлечения школьников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Всемирное волонтерское движение.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441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2287" y="777110"/>
            <a:ext cx="8928437" cy="6080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129566"/>
            <a:ext cx="3267963" cy="37702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6436" y="80687"/>
            <a:ext cx="11755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волонтерского отряда: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569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964" y="-11598"/>
            <a:ext cx="3699744" cy="49329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0864">
            <a:off x="-142144" y="4219165"/>
            <a:ext cx="3924100" cy="271758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2844164"/>
            <a:ext cx="3669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Акция «Жизни – да! Наркотикам – нет!»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777" y="-33427"/>
            <a:ext cx="4173864" cy="313039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7641" y="0"/>
            <a:ext cx="4539412" cy="3404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26181" y="2454898"/>
            <a:ext cx="4365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Акция «Мы за ЗОЖ»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3777" y="3037074"/>
            <a:ext cx="4848176" cy="382092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537578" y="6012319"/>
            <a:ext cx="4779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 Акция «Молодежь против курения»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247060">
            <a:off x="8383449" y="3127147"/>
            <a:ext cx="3984888" cy="397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 rot="406987">
            <a:off x="8545037" y="6173407"/>
            <a:ext cx="329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Акция «Белая ромашка»</a:t>
            </a:r>
          </a:p>
        </p:txBody>
      </p:sp>
      <p:sp>
        <p:nvSpPr>
          <p:cNvPr id="25" name="Прямоугольник 24"/>
          <p:cNvSpPr/>
          <p:nvPr/>
        </p:nvSpPr>
        <p:spPr>
          <a:xfrm rot="21333348">
            <a:off x="-110398" y="5958993"/>
            <a:ext cx="3692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Акция «Мы за безопасность труда»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670276">
            <a:off x="2659251" y="151441"/>
            <a:ext cx="3013145" cy="40207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 rot="20656677">
            <a:off x="2969732" y="2967275"/>
            <a:ext cx="2970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«Реальность и мифы о наркотиках»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2027">
            <a:off x="6298200" y="399036"/>
            <a:ext cx="4492031" cy="630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154734" y="4900175"/>
            <a:ext cx="37447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Классный час «Полезные и вредные привычки»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775234" y="2156662"/>
            <a:ext cx="3359085" cy="447877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337973" y="5069452"/>
            <a:ext cx="38167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 Классный час «Скажи СПИДу НЕТ</a:t>
            </a:r>
            <a:r>
              <a:rPr lang="ru-RU" sz="2000" b="1" dirty="0" smtClean="0">
                <a:solidFill>
                  <a:srgbClr val="FFFF00"/>
                </a:solidFill>
              </a:rPr>
              <a:t>!»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1321" y="2222485"/>
            <a:ext cx="4415963" cy="331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018337" y="4238455"/>
            <a:ext cx="4181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Акция «Скажи курению НЕТ!</a:t>
            </a:r>
          </a:p>
        </p:txBody>
      </p:sp>
    </p:spTree>
    <p:extLst>
      <p:ext uri="{BB962C8B-B14F-4D97-AF65-F5344CB8AC3E}">
        <p14:creationId xmlns:p14="http://schemas.microsoft.com/office/powerpoint/2010/main" xmlns="" val="1764423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6805" y="-67448"/>
            <a:ext cx="2234439" cy="1675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33357"/>
            <a:ext cx="3296588" cy="4395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30841" y="0"/>
            <a:ext cx="4159624" cy="3119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9779"/>
            <a:ext cx="3515931" cy="26369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6671" y="3119718"/>
            <a:ext cx="3753400" cy="373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45014" y="1518516"/>
            <a:ext cx="5499279" cy="41244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54892" y="5530315"/>
            <a:ext cx="1928296" cy="13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6062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84570" y="437405"/>
            <a:ext cx="3247318" cy="2435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677977" y="422039"/>
            <a:ext cx="3376315" cy="2532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520" y="3278807"/>
            <a:ext cx="2744083" cy="36587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563" y="3345012"/>
            <a:ext cx="2634741" cy="35129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82905" y="2333773"/>
            <a:ext cx="42170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Акция «Молодежь против наркотиков!»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571" y="3278807"/>
            <a:ext cx="4683983" cy="3512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743" y="2963661"/>
            <a:ext cx="5298566" cy="39739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948896"/>
            <a:ext cx="4854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Акция «День без автомобиля»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0485" y="0"/>
            <a:ext cx="3951548" cy="29636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8484" y="-1"/>
            <a:ext cx="3933515" cy="295013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3091" y="204285"/>
            <a:ext cx="3186460" cy="244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222563" y="2282444"/>
            <a:ext cx="5559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Акция «Подари улыбку миру»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304" y="2950137"/>
            <a:ext cx="5316598" cy="398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757765" y="6102299"/>
            <a:ext cx="432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Акция «Внимание! Дети на дороге!»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6124" y="2950137"/>
            <a:ext cx="5305297" cy="398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3196" y="2870553"/>
            <a:ext cx="5418114" cy="406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60567" y="6148951"/>
            <a:ext cx="5317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Акция «Скажи нет курению»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6200000">
            <a:off x="8938290" y="-930015"/>
            <a:ext cx="2797533" cy="373004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543608" y="1521455"/>
            <a:ext cx="3363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Акция «Белая ромашка» </a:t>
            </a:r>
          </a:p>
        </p:txBody>
      </p:sp>
    </p:spTree>
    <p:extLst>
      <p:ext uri="{BB962C8B-B14F-4D97-AF65-F5344CB8AC3E}">
        <p14:creationId xmlns:p14="http://schemas.microsoft.com/office/powerpoint/2010/main" xmlns="" val="396274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5828" y="3382587"/>
            <a:ext cx="4978439" cy="3733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39551"/>
            <a:ext cx="3005577" cy="2254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09559"/>
            <a:ext cx="2778304" cy="20837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52" y="-2"/>
            <a:ext cx="3617737" cy="27133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3722" y="3339548"/>
            <a:ext cx="5009485" cy="34879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1450" y="-1"/>
            <a:ext cx="4653566" cy="34901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6305" y="-2"/>
            <a:ext cx="4691946" cy="3490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34947" y="24437"/>
            <a:ext cx="5669433" cy="75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0048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7" y="0"/>
            <a:ext cx="5276045" cy="3957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5955" y="0"/>
            <a:ext cx="5276045" cy="3957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0913" y="2617630"/>
            <a:ext cx="5653827" cy="42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240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414</TotalTime>
  <Words>223</Words>
  <Application>Microsoft Office PowerPoint</Application>
  <PresentationFormat>Произвольный</PresentationFormat>
  <Paragraphs>31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Метрополия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 5</dc:creator>
  <cp:lastModifiedBy>User</cp:lastModifiedBy>
  <cp:revision>49</cp:revision>
  <dcterms:created xsi:type="dcterms:W3CDTF">2018-12-03T10:58:25Z</dcterms:created>
  <dcterms:modified xsi:type="dcterms:W3CDTF">2018-12-10T07:07:43Z</dcterms:modified>
</cp:coreProperties>
</file>